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758" r:id="rId5"/>
  </p:sldMasterIdLst>
  <p:notesMasterIdLst>
    <p:notesMasterId r:id="rId17"/>
  </p:notesMasterIdLst>
  <p:sldIdLst>
    <p:sldId id="257" r:id="rId6"/>
    <p:sldId id="258" r:id="rId7"/>
    <p:sldId id="262" r:id="rId8"/>
    <p:sldId id="272" r:id="rId9"/>
    <p:sldId id="271" r:id="rId10"/>
    <p:sldId id="269" r:id="rId11"/>
    <p:sldId id="274" r:id="rId12"/>
    <p:sldId id="273" r:id="rId13"/>
    <p:sldId id="275" r:id="rId14"/>
    <p:sldId id="276" r:id="rId15"/>
    <p:sldId id="277" r:id="rId16"/>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3DD"/>
    <a:srgbClr val="373545"/>
    <a:srgbClr val="141E28"/>
    <a:srgbClr val="E6E6E4"/>
    <a:srgbClr val="D2002B"/>
    <a:srgbClr val="E1E2E8"/>
    <a:srgbClr val="F2F3F6"/>
    <a:srgbClr val="011689"/>
    <a:srgbClr val="04A652"/>
    <a:srgbClr val="0023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0773C9-9F89-475E-8814-B0CF1A1D314F}" v="10" dt="2024-11-15T08:53:40.668"/>
    <p1510:client id="{CD1A3B93-558A-F8B1-E2F5-98E19C882FA8}" v="5" dt="2024-11-15T08:56:10.4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3FED17-5FBD-1E4B-BF0D-610BD3BE4D53}" type="datetimeFigureOut">
              <a:rPr lang="nb-NO" smtClean="0"/>
              <a:t>15.11.2024</a:t>
            </a:fld>
            <a:endParaRPr lang="nb-NO"/>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nb-NO"/>
              <a:t>Rediger tekststiler i malen
Andre nivå
Tredje nivå
Fjerde nivå
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BEB604-C9F2-B44F-BBD0-B423C6B3A96A}" type="slidenum">
              <a:rPr lang="nb-NO" smtClean="0"/>
              <a:t>‹#›</a:t>
            </a:fld>
            <a:endParaRPr lang="nb-NO"/>
          </a:p>
        </p:txBody>
      </p:sp>
    </p:spTree>
    <p:extLst>
      <p:ext uri="{BB962C8B-B14F-4D97-AF65-F5344CB8AC3E}">
        <p14:creationId xmlns:p14="http://schemas.microsoft.com/office/powerpoint/2010/main" val="75127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Max</a:t>
            </a:r>
          </a:p>
          <a:p>
            <a:endParaRPr lang="en-GB"/>
          </a:p>
        </p:txBody>
      </p:sp>
      <p:sp>
        <p:nvSpPr>
          <p:cNvPr id="4" name="Plassholder for lysbildenummer 3"/>
          <p:cNvSpPr>
            <a:spLocks noGrp="1"/>
          </p:cNvSpPr>
          <p:nvPr>
            <p:ph type="sldNum" sz="quarter" idx="5"/>
          </p:nvPr>
        </p:nvSpPr>
        <p:spPr/>
        <p:txBody>
          <a:bodyPr/>
          <a:lstStyle/>
          <a:p>
            <a:fld id="{1EBEB604-C9F2-B44F-BBD0-B423C6B3A96A}" type="slidenum">
              <a:rPr lang="nb-NO" smtClean="0"/>
              <a:t>1</a:t>
            </a:fld>
            <a:endParaRPr lang="nb-NO"/>
          </a:p>
        </p:txBody>
      </p:sp>
    </p:spTree>
    <p:extLst>
      <p:ext uri="{BB962C8B-B14F-4D97-AF65-F5344CB8AC3E}">
        <p14:creationId xmlns:p14="http://schemas.microsoft.com/office/powerpoint/2010/main" val="12232159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Kombo</a:t>
            </a:r>
          </a:p>
        </p:txBody>
      </p:sp>
      <p:sp>
        <p:nvSpPr>
          <p:cNvPr id="4" name="Slide Number Placeholder 3"/>
          <p:cNvSpPr>
            <a:spLocks noGrp="1"/>
          </p:cNvSpPr>
          <p:nvPr>
            <p:ph type="sldNum" sz="quarter" idx="5"/>
          </p:nvPr>
        </p:nvSpPr>
        <p:spPr/>
        <p:txBody>
          <a:bodyPr/>
          <a:lstStyle/>
          <a:p>
            <a:fld id="{1EBEB604-C9F2-B44F-BBD0-B423C6B3A96A}" type="slidenum">
              <a:rPr lang="nb-NO" smtClean="0"/>
              <a:t>10</a:t>
            </a:fld>
            <a:endParaRPr lang="nb-NO"/>
          </a:p>
        </p:txBody>
      </p:sp>
    </p:spTree>
    <p:extLst>
      <p:ext uri="{BB962C8B-B14F-4D97-AF65-F5344CB8AC3E}">
        <p14:creationId xmlns:p14="http://schemas.microsoft.com/office/powerpoint/2010/main" val="23041782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Max</a:t>
            </a:r>
          </a:p>
        </p:txBody>
      </p:sp>
      <p:sp>
        <p:nvSpPr>
          <p:cNvPr id="4" name="Slide Number Placeholder 3"/>
          <p:cNvSpPr>
            <a:spLocks noGrp="1"/>
          </p:cNvSpPr>
          <p:nvPr>
            <p:ph type="sldNum" sz="quarter" idx="5"/>
          </p:nvPr>
        </p:nvSpPr>
        <p:spPr/>
        <p:txBody>
          <a:bodyPr/>
          <a:lstStyle/>
          <a:p>
            <a:fld id="{1EBEB604-C9F2-B44F-BBD0-B423C6B3A96A}" type="slidenum">
              <a:rPr lang="nb-NO" smtClean="0"/>
              <a:t>11</a:t>
            </a:fld>
            <a:endParaRPr lang="nb-NO"/>
          </a:p>
        </p:txBody>
      </p:sp>
    </p:spTree>
    <p:extLst>
      <p:ext uri="{BB962C8B-B14F-4D97-AF65-F5344CB8AC3E}">
        <p14:creationId xmlns:p14="http://schemas.microsoft.com/office/powerpoint/2010/main" val="3363039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err="1">
                <a:cs typeface="Calibri"/>
              </a:rPr>
              <a:t>Kombo</a:t>
            </a:r>
          </a:p>
        </p:txBody>
      </p:sp>
      <p:sp>
        <p:nvSpPr>
          <p:cNvPr id="4" name="Plassholder for lysbildenummer 3"/>
          <p:cNvSpPr>
            <a:spLocks noGrp="1"/>
          </p:cNvSpPr>
          <p:nvPr>
            <p:ph type="sldNum" sz="quarter" idx="5"/>
          </p:nvPr>
        </p:nvSpPr>
        <p:spPr/>
        <p:txBody>
          <a:bodyPr/>
          <a:lstStyle/>
          <a:p>
            <a:fld id="{1EBEB604-C9F2-B44F-BBD0-B423C6B3A96A}" type="slidenum">
              <a:rPr lang="nb-NO" smtClean="0"/>
              <a:t>2</a:t>
            </a:fld>
            <a:endParaRPr lang="nb-NO"/>
          </a:p>
        </p:txBody>
      </p:sp>
    </p:spTree>
    <p:extLst>
      <p:ext uri="{BB962C8B-B14F-4D97-AF65-F5344CB8AC3E}">
        <p14:creationId xmlns:p14="http://schemas.microsoft.com/office/powerpoint/2010/main" val="3918262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Max</a:t>
            </a:r>
            <a:endParaRPr lang="en-GB"/>
          </a:p>
        </p:txBody>
      </p:sp>
      <p:sp>
        <p:nvSpPr>
          <p:cNvPr id="4" name="Plassholder for lysbildenummer 3"/>
          <p:cNvSpPr>
            <a:spLocks noGrp="1"/>
          </p:cNvSpPr>
          <p:nvPr>
            <p:ph type="sldNum" sz="quarter" idx="5"/>
          </p:nvPr>
        </p:nvSpPr>
        <p:spPr/>
        <p:txBody>
          <a:bodyPr/>
          <a:lstStyle/>
          <a:p>
            <a:fld id="{1EBEB604-C9F2-B44F-BBD0-B423C6B3A96A}" type="slidenum">
              <a:rPr lang="nb-NO" smtClean="0"/>
              <a:t>3</a:t>
            </a:fld>
            <a:endParaRPr lang="nb-NO"/>
          </a:p>
        </p:txBody>
      </p:sp>
    </p:spTree>
    <p:extLst>
      <p:ext uri="{BB962C8B-B14F-4D97-AF65-F5344CB8AC3E}">
        <p14:creationId xmlns:p14="http://schemas.microsoft.com/office/powerpoint/2010/main" val="3100583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Max</a:t>
            </a:r>
            <a:endParaRPr lang="en-GB"/>
          </a:p>
        </p:txBody>
      </p:sp>
      <p:sp>
        <p:nvSpPr>
          <p:cNvPr id="4" name="Plassholder for lysbildenummer 3"/>
          <p:cNvSpPr>
            <a:spLocks noGrp="1"/>
          </p:cNvSpPr>
          <p:nvPr>
            <p:ph type="sldNum" sz="quarter" idx="5"/>
          </p:nvPr>
        </p:nvSpPr>
        <p:spPr/>
        <p:txBody>
          <a:bodyPr/>
          <a:lstStyle/>
          <a:p>
            <a:fld id="{1EBEB604-C9F2-B44F-BBD0-B423C6B3A96A}" type="slidenum">
              <a:rPr lang="nb-NO" smtClean="0"/>
              <a:t>4</a:t>
            </a:fld>
            <a:endParaRPr lang="nb-NO"/>
          </a:p>
        </p:txBody>
      </p:sp>
    </p:spTree>
    <p:extLst>
      <p:ext uri="{BB962C8B-B14F-4D97-AF65-F5344CB8AC3E}">
        <p14:creationId xmlns:p14="http://schemas.microsoft.com/office/powerpoint/2010/main" val="2004246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cs typeface="Calibri"/>
              </a:rPr>
              <a:t>Kombo</a:t>
            </a:r>
          </a:p>
        </p:txBody>
      </p:sp>
      <p:sp>
        <p:nvSpPr>
          <p:cNvPr id="4" name="Plassholder for lysbildenummer 3"/>
          <p:cNvSpPr>
            <a:spLocks noGrp="1"/>
          </p:cNvSpPr>
          <p:nvPr>
            <p:ph type="sldNum" sz="quarter" idx="5"/>
          </p:nvPr>
        </p:nvSpPr>
        <p:spPr/>
        <p:txBody>
          <a:bodyPr/>
          <a:lstStyle/>
          <a:p>
            <a:fld id="{1EBEB604-C9F2-B44F-BBD0-B423C6B3A96A}" type="slidenum">
              <a:rPr lang="nb-NO" smtClean="0"/>
              <a:t>5</a:t>
            </a:fld>
            <a:endParaRPr lang="nb-NO"/>
          </a:p>
        </p:txBody>
      </p:sp>
    </p:spTree>
    <p:extLst>
      <p:ext uri="{BB962C8B-B14F-4D97-AF65-F5344CB8AC3E}">
        <p14:creationId xmlns:p14="http://schemas.microsoft.com/office/powerpoint/2010/main" val="3648725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Max Begynner</a:t>
            </a:r>
            <a:br>
              <a:rPr lang="nb-NO"/>
            </a:br>
            <a:r>
              <a:rPr lang="nb-NO" err="1"/>
              <a:t>Kombo</a:t>
            </a:r>
            <a:r>
              <a:rPr lang="nb-NO"/>
              <a:t> avslutter.</a:t>
            </a:r>
            <a:endParaRPr lang="en-GB"/>
          </a:p>
        </p:txBody>
      </p:sp>
      <p:sp>
        <p:nvSpPr>
          <p:cNvPr id="4" name="Plassholder for lysbildenummer 3"/>
          <p:cNvSpPr>
            <a:spLocks noGrp="1"/>
          </p:cNvSpPr>
          <p:nvPr>
            <p:ph type="sldNum" sz="quarter" idx="5"/>
          </p:nvPr>
        </p:nvSpPr>
        <p:spPr/>
        <p:txBody>
          <a:bodyPr/>
          <a:lstStyle/>
          <a:p>
            <a:fld id="{1EBEB604-C9F2-B44F-BBD0-B423C6B3A96A}" type="slidenum">
              <a:rPr lang="nb-NO" smtClean="0"/>
              <a:t>6</a:t>
            </a:fld>
            <a:endParaRPr lang="nb-NO"/>
          </a:p>
        </p:txBody>
      </p:sp>
    </p:spTree>
    <p:extLst>
      <p:ext uri="{BB962C8B-B14F-4D97-AF65-F5344CB8AC3E}">
        <p14:creationId xmlns:p14="http://schemas.microsoft.com/office/powerpoint/2010/main" val="1257024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err="1"/>
              <a:t>Kombo</a:t>
            </a:r>
            <a:endParaRPr lang="en-US" err="1"/>
          </a:p>
        </p:txBody>
      </p:sp>
      <p:sp>
        <p:nvSpPr>
          <p:cNvPr id="4" name="Plassholder for lysbildenummer 3"/>
          <p:cNvSpPr>
            <a:spLocks noGrp="1"/>
          </p:cNvSpPr>
          <p:nvPr>
            <p:ph type="sldNum" sz="quarter" idx="5"/>
          </p:nvPr>
        </p:nvSpPr>
        <p:spPr/>
        <p:txBody>
          <a:bodyPr/>
          <a:lstStyle/>
          <a:p>
            <a:fld id="{1EBEB604-C9F2-B44F-BBD0-B423C6B3A96A}" type="slidenum">
              <a:rPr lang="nb-NO" smtClean="0"/>
              <a:t>7</a:t>
            </a:fld>
            <a:endParaRPr lang="nb-NO"/>
          </a:p>
        </p:txBody>
      </p:sp>
    </p:spTree>
    <p:extLst>
      <p:ext uri="{BB962C8B-B14F-4D97-AF65-F5344CB8AC3E}">
        <p14:creationId xmlns:p14="http://schemas.microsoft.com/office/powerpoint/2010/main" val="11754333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a:t>Kombo</a:t>
            </a:r>
            <a:endParaRPr lang="nb-NO">
              <a:cs typeface="Calibri"/>
            </a:endParaRPr>
          </a:p>
        </p:txBody>
      </p:sp>
      <p:sp>
        <p:nvSpPr>
          <p:cNvPr id="4" name="Plassholder for lysbildenummer 3"/>
          <p:cNvSpPr>
            <a:spLocks noGrp="1"/>
          </p:cNvSpPr>
          <p:nvPr>
            <p:ph type="sldNum" sz="quarter" idx="5"/>
          </p:nvPr>
        </p:nvSpPr>
        <p:spPr/>
        <p:txBody>
          <a:bodyPr/>
          <a:lstStyle/>
          <a:p>
            <a:fld id="{1EBEB604-C9F2-B44F-BBD0-B423C6B3A96A}" type="slidenum">
              <a:rPr lang="nb-NO" smtClean="0"/>
              <a:t>8</a:t>
            </a:fld>
            <a:endParaRPr lang="nb-NO"/>
          </a:p>
        </p:txBody>
      </p:sp>
    </p:spTree>
    <p:extLst>
      <p:ext uri="{BB962C8B-B14F-4D97-AF65-F5344CB8AC3E}">
        <p14:creationId xmlns:p14="http://schemas.microsoft.com/office/powerpoint/2010/main" val="1953240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Max</a:t>
            </a:r>
          </a:p>
        </p:txBody>
      </p:sp>
      <p:sp>
        <p:nvSpPr>
          <p:cNvPr id="4" name="Slide Number Placeholder 3"/>
          <p:cNvSpPr>
            <a:spLocks noGrp="1"/>
          </p:cNvSpPr>
          <p:nvPr>
            <p:ph type="sldNum" sz="quarter" idx="5"/>
          </p:nvPr>
        </p:nvSpPr>
        <p:spPr/>
        <p:txBody>
          <a:bodyPr/>
          <a:lstStyle/>
          <a:p>
            <a:fld id="{1EBEB604-C9F2-B44F-BBD0-B423C6B3A96A}" type="slidenum">
              <a:rPr lang="nb-NO" smtClean="0"/>
              <a:t>9</a:t>
            </a:fld>
            <a:endParaRPr lang="nb-NO"/>
          </a:p>
        </p:txBody>
      </p:sp>
    </p:spTree>
    <p:extLst>
      <p:ext uri="{BB962C8B-B14F-4D97-AF65-F5344CB8AC3E}">
        <p14:creationId xmlns:p14="http://schemas.microsoft.com/office/powerpoint/2010/main" val="40060795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gendefinert oppsett">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FB330B-8B15-3993-7AB3-D1ADFB5797C0}"/>
              </a:ext>
            </a:extLst>
          </p:cNvPr>
          <p:cNvSpPr txBox="1"/>
          <p:nvPr userDrawn="1"/>
        </p:nvSpPr>
        <p:spPr>
          <a:xfrm>
            <a:off x="2334665" y="3105834"/>
            <a:ext cx="7522669" cy="646331"/>
          </a:xfrm>
          <a:prstGeom prst="rect">
            <a:avLst/>
          </a:prstGeom>
          <a:noFill/>
        </p:spPr>
        <p:txBody>
          <a:bodyPr wrap="square" rtlCol="0">
            <a:spAutoFit/>
          </a:bodyPr>
          <a:lstStyle/>
          <a:p>
            <a:r>
              <a:rPr lang="en-US" sz="3600">
                <a:solidFill>
                  <a:schemeClr val="tx1">
                    <a:lumMod val="95000"/>
                  </a:schemeClr>
                </a:solidFill>
              </a:rPr>
              <a:t>Clocking in Today, to Unlock Tomorrow!</a:t>
            </a:r>
          </a:p>
        </p:txBody>
      </p:sp>
      <p:pic>
        <p:nvPicPr>
          <p:cNvPr id="7" name="Picture 6" descr="A logo with a letter f in a circle&#10;&#10;Description automatically generated">
            <a:extLst>
              <a:ext uri="{FF2B5EF4-FFF2-40B4-BE49-F238E27FC236}">
                <a16:creationId xmlns:a16="http://schemas.microsoft.com/office/drawing/2014/main" id="{3E010509-3977-41B2-B49A-E9FDA1A9FF81}"/>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533046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pic>
        <p:nvPicPr>
          <p:cNvPr id="4" name="Picture 3" descr="A logo with a letter f in a circle&#10;&#10;Description automatically generated">
            <a:extLst>
              <a:ext uri="{FF2B5EF4-FFF2-40B4-BE49-F238E27FC236}">
                <a16:creationId xmlns:a16="http://schemas.microsoft.com/office/drawing/2014/main" id="{537080C0-4A6F-22DA-6CC8-2D05D4701CAB}"/>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108912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ullskjermbilde">
    <p:spTree>
      <p:nvGrpSpPr>
        <p:cNvPr id="1" name=""/>
        <p:cNvGrpSpPr/>
        <p:nvPr/>
      </p:nvGrpSpPr>
      <p:grpSpPr>
        <a:xfrm>
          <a:off x="0" y="0"/>
          <a:ext cx="0" cy="0"/>
          <a:chOff x="0" y="0"/>
          <a:chExt cx="0" cy="0"/>
        </a:xfrm>
      </p:grpSpPr>
      <p:sp>
        <p:nvSpPr>
          <p:cNvPr id="7" name="Plassholder for bilde 6">
            <a:extLst>
              <a:ext uri="{FF2B5EF4-FFF2-40B4-BE49-F238E27FC236}">
                <a16:creationId xmlns:a16="http://schemas.microsoft.com/office/drawing/2014/main" id="{6650CA9E-144D-2B4B-8399-F29546F1AF91}"/>
              </a:ext>
            </a:extLst>
          </p:cNvPr>
          <p:cNvSpPr>
            <a:spLocks noGrp="1"/>
          </p:cNvSpPr>
          <p:nvPr>
            <p:ph type="pic" sz="quarter" idx="10" hasCustomPrompt="1"/>
          </p:nvPr>
        </p:nvSpPr>
        <p:spPr>
          <a:xfrm>
            <a:off x="0" y="0"/>
            <a:ext cx="12192000" cy="6858000"/>
          </a:xfrm>
        </p:spPr>
        <p:txBody>
          <a:bodyPr/>
          <a:lstStyle>
            <a:lvl1pPr>
              <a:defRPr>
                <a:solidFill>
                  <a:schemeClr val="tx1">
                    <a:alpha val="74000"/>
                  </a:schemeClr>
                </a:solidFill>
              </a:defRPr>
            </a:lvl1pPr>
          </a:lstStyle>
          <a:p>
            <a:r>
              <a:rPr lang="nb-NO"/>
              <a:t>Slipp et bilde her</a:t>
            </a:r>
          </a:p>
        </p:txBody>
      </p:sp>
      <p:sp>
        <p:nvSpPr>
          <p:cNvPr id="2" name="Tittel 1">
            <a:extLst>
              <a:ext uri="{FF2B5EF4-FFF2-40B4-BE49-F238E27FC236}">
                <a16:creationId xmlns:a16="http://schemas.microsoft.com/office/drawing/2014/main" id="{B155B4C0-4369-4842-A92C-0BEF7F141946}"/>
              </a:ext>
            </a:extLst>
          </p:cNvPr>
          <p:cNvSpPr>
            <a:spLocks noGrp="1"/>
          </p:cNvSpPr>
          <p:nvPr>
            <p:ph type="title"/>
          </p:nvPr>
        </p:nvSpPr>
        <p:spPr>
          <a:xfrm>
            <a:off x="838200" y="1330325"/>
            <a:ext cx="10515600" cy="1325563"/>
          </a:xfrm>
        </p:spPr>
        <p:txBody>
          <a:bodyPr>
            <a:normAutofit/>
          </a:bodyPr>
          <a:lstStyle>
            <a:lvl1pPr>
              <a:defRPr sz="6000">
                <a:solidFill>
                  <a:schemeClr val="accent1">
                    <a:lumMod val="60000"/>
                    <a:lumOff val="40000"/>
                  </a:schemeClr>
                </a:solidFill>
              </a:defRPr>
            </a:lvl1pPr>
          </a:lstStyle>
          <a:p>
            <a:r>
              <a:rPr lang="en-US"/>
              <a:t>Click to edit Master title style</a:t>
            </a:r>
            <a:endParaRPr lang="nb-NO"/>
          </a:p>
        </p:txBody>
      </p:sp>
      <p:pic>
        <p:nvPicPr>
          <p:cNvPr id="3" name="Picture 2" descr="A logo with a letter f in a circle&#10;&#10;Description automatically generated">
            <a:extLst>
              <a:ext uri="{FF2B5EF4-FFF2-40B4-BE49-F238E27FC236}">
                <a16:creationId xmlns:a16="http://schemas.microsoft.com/office/drawing/2014/main" id="{009D5B2E-1E78-2387-0ABC-087AFC203651}"/>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3979262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erson">
    <p:spTree>
      <p:nvGrpSpPr>
        <p:cNvPr id="1" name=""/>
        <p:cNvGrpSpPr/>
        <p:nvPr/>
      </p:nvGrpSpPr>
      <p:grpSpPr>
        <a:xfrm>
          <a:off x="0" y="0"/>
          <a:ext cx="0" cy="0"/>
          <a:chOff x="0" y="0"/>
          <a:chExt cx="0" cy="0"/>
        </a:xfrm>
      </p:grpSpPr>
      <p:sp>
        <p:nvSpPr>
          <p:cNvPr id="3" name="Rektangel 2"/>
          <p:cNvSpPr/>
          <p:nvPr userDrawn="1"/>
        </p:nvSpPr>
        <p:spPr>
          <a:xfrm>
            <a:off x="0" y="1"/>
            <a:ext cx="12192000" cy="2805695"/>
          </a:xfrm>
          <a:prstGeom prst="rect">
            <a:avLst/>
          </a:prstGeom>
          <a:solidFill>
            <a:srgbClr val="F2F3F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14" name="Bild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02237" y="1000124"/>
            <a:ext cx="2440153" cy="3050191"/>
          </a:xfrm>
          <a:prstGeom prst="rect">
            <a:avLst/>
          </a:prstGeom>
        </p:spPr>
      </p:pic>
      <p:sp>
        <p:nvSpPr>
          <p:cNvPr id="2" name="Title 1"/>
          <p:cNvSpPr>
            <a:spLocks noGrp="1"/>
          </p:cNvSpPr>
          <p:nvPr>
            <p:ph type="title" hasCustomPrompt="1"/>
          </p:nvPr>
        </p:nvSpPr>
        <p:spPr>
          <a:xfrm>
            <a:off x="3972124" y="1499784"/>
            <a:ext cx="7983499" cy="1143000"/>
          </a:xfrm>
          <a:noFill/>
          <a:ln>
            <a:noFill/>
          </a:ln>
        </p:spPr>
        <p:txBody>
          <a:bodyPr>
            <a:normAutofit/>
          </a:bodyPr>
          <a:lstStyle>
            <a:lvl1pPr algn="l">
              <a:defRPr sz="4000" b="1">
                <a:solidFill>
                  <a:schemeClr val="accent1">
                    <a:lumMod val="60000"/>
                    <a:lumOff val="40000"/>
                  </a:schemeClr>
                </a:solidFill>
              </a:defRPr>
            </a:lvl1pPr>
          </a:lstStyle>
          <a:p>
            <a:r>
              <a:rPr lang="nb-NO"/>
              <a:t>Navn navn</a:t>
            </a:r>
            <a:endParaRPr lang="en-US"/>
          </a:p>
        </p:txBody>
      </p:sp>
      <p:sp>
        <p:nvSpPr>
          <p:cNvPr id="15" name="Plassholder for tekst 14"/>
          <p:cNvSpPr>
            <a:spLocks noGrp="1"/>
          </p:cNvSpPr>
          <p:nvPr>
            <p:ph type="body" sz="quarter" idx="10" hasCustomPrompt="1"/>
          </p:nvPr>
        </p:nvSpPr>
        <p:spPr>
          <a:xfrm>
            <a:off x="3971562" y="1000125"/>
            <a:ext cx="7975879" cy="469055"/>
          </a:xfrm>
        </p:spPr>
        <p:txBody>
          <a:bodyPr>
            <a:noAutofit/>
          </a:bodyPr>
          <a:lstStyle>
            <a:lvl1pPr marL="0" indent="0" algn="l">
              <a:buNone/>
              <a:defRPr sz="2667" b="0" baseline="0">
                <a:solidFill>
                  <a:schemeClr val="tx1">
                    <a:lumMod val="95000"/>
                    <a:lumOff val="5000"/>
                  </a:schemeClr>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Fakultet</a:t>
            </a:r>
          </a:p>
        </p:txBody>
      </p:sp>
      <p:sp>
        <p:nvSpPr>
          <p:cNvPr id="5" name="Plassholder for bilde 4"/>
          <p:cNvSpPr>
            <a:spLocks noGrp="1"/>
          </p:cNvSpPr>
          <p:nvPr>
            <p:ph type="pic" sz="quarter" idx="11" hasCustomPrompt="1"/>
          </p:nvPr>
        </p:nvSpPr>
        <p:spPr>
          <a:xfrm>
            <a:off x="1099928" y="1000125"/>
            <a:ext cx="2442461" cy="3050191"/>
          </a:xfrm>
        </p:spPr>
        <p:txBody>
          <a:bodyPr/>
          <a:lstStyle>
            <a:lvl1pPr>
              <a:defRPr baseline="0"/>
            </a:lvl1pPr>
          </a:lstStyle>
          <a:p>
            <a:r>
              <a:rPr lang="nb-NO"/>
              <a:t>Dra inn bilde</a:t>
            </a:r>
          </a:p>
        </p:txBody>
      </p:sp>
      <p:sp>
        <p:nvSpPr>
          <p:cNvPr id="19" name="Plassholder for tekst 18"/>
          <p:cNvSpPr>
            <a:spLocks noGrp="1"/>
          </p:cNvSpPr>
          <p:nvPr>
            <p:ph type="body" sz="quarter" idx="12" hasCustomPrompt="1"/>
          </p:nvPr>
        </p:nvSpPr>
        <p:spPr>
          <a:xfrm>
            <a:off x="3975651" y="3552172"/>
            <a:ext cx="7975879" cy="2578213"/>
          </a:xfrm>
        </p:spPr>
        <p:txBody>
          <a:bodyPr>
            <a:normAutofit/>
          </a:bodyPr>
          <a:lstStyle>
            <a:lvl1pPr marL="0" indent="0">
              <a:buNone/>
              <a:defRPr sz="2800">
                <a:solidFill>
                  <a:srgbClr val="141E28"/>
                </a:solidFill>
              </a:defRPr>
            </a:lvl1pPr>
          </a:lstStyle>
          <a:p>
            <a:pPr lvl="0"/>
            <a:r>
              <a:rPr lang="nb-NO"/>
              <a:t>Beskrivelse</a:t>
            </a:r>
          </a:p>
        </p:txBody>
      </p:sp>
      <p:sp>
        <p:nvSpPr>
          <p:cNvPr id="20" name="Plassholder for tekst 14"/>
          <p:cNvSpPr>
            <a:spLocks noGrp="1"/>
          </p:cNvSpPr>
          <p:nvPr>
            <p:ph type="body" sz="quarter" idx="13" hasCustomPrompt="1"/>
          </p:nvPr>
        </p:nvSpPr>
        <p:spPr>
          <a:xfrm>
            <a:off x="3971561" y="2994120"/>
            <a:ext cx="7975880" cy="418984"/>
          </a:xfrm>
        </p:spPr>
        <p:txBody>
          <a:bodyPr>
            <a:noAutofit/>
          </a:bodyPr>
          <a:lstStyle>
            <a:lvl1pPr marL="0" indent="0" algn="l">
              <a:buNone/>
              <a:defRPr sz="2400" b="0" baseline="0">
                <a:solidFill>
                  <a:srgbClr val="141E28"/>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Dato</a:t>
            </a:r>
          </a:p>
        </p:txBody>
      </p:sp>
      <p:pic>
        <p:nvPicPr>
          <p:cNvPr id="4" name="Picture 3" descr="A logo with a letter f in a circle&#10;&#10;Description automatically generated">
            <a:extLst>
              <a:ext uri="{FF2B5EF4-FFF2-40B4-BE49-F238E27FC236}">
                <a16:creationId xmlns:a16="http://schemas.microsoft.com/office/drawing/2014/main" id="{CA92AED3-2E63-69A7-B873-F4FBCE25F070}"/>
              </a:ext>
            </a:extLst>
          </p:cNvPr>
          <p:cNvPicPr>
            <a:picLocks noChangeAspect="1"/>
          </p:cNvPicPr>
          <p:nvPr userDrawn="1"/>
        </p:nvPicPr>
        <p:blipFill>
          <a:blip r:embed="rId3"/>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951654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 venstre og bilde høyre">
    <p:spTree>
      <p:nvGrpSpPr>
        <p:cNvPr id="1" name=""/>
        <p:cNvGrpSpPr/>
        <p:nvPr/>
      </p:nvGrpSpPr>
      <p:grpSpPr>
        <a:xfrm>
          <a:off x="0" y="0"/>
          <a:ext cx="0" cy="0"/>
          <a:chOff x="0" y="0"/>
          <a:chExt cx="0" cy="0"/>
        </a:xfrm>
      </p:grpSpPr>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hasCustomPrompt="1"/>
          </p:nvPr>
        </p:nvSpPr>
        <p:spPr>
          <a:xfrm>
            <a:off x="721056" y="1883228"/>
            <a:ext cx="4933122" cy="3970601"/>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9" name="Plassholder for tekst 6">
            <a:extLst>
              <a:ext uri="{FF2B5EF4-FFF2-40B4-BE49-F238E27FC236}">
                <a16:creationId xmlns:a16="http://schemas.microsoft.com/office/drawing/2014/main" id="{6A4B12A5-698B-1545-A4BE-5CAA787AE44F}"/>
              </a:ext>
            </a:extLst>
          </p:cNvPr>
          <p:cNvSpPr>
            <a:spLocks noGrp="1"/>
          </p:cNvSpPr>
          <p:nvPr>
            <p:ph type="body" sz="quarter" idx="13" hasCustomPrompt="1"/>
          </p:nvPr>
        </p:nvSpPr>
        <p:spPr>
          <a:xfrm>
            <a:off x="1661533" y="6370638"/>
            <a:ext cx="3992646" cy="365125"/>
          </a:xfrm>
        </p:spPr>
        <p:txBody>
          <a:bodyPr>
            <a:normAutofit/>
          </a:bodyPr>
          <a:lstStyle>
            <a:lvl1pPr algn="r">
              <a:buNone/>
              <a:defRPr lang="nb-NO" sz="1100" b="0" i="0" smtClean="0">
                <a:effectLst/>
                <a:latin typeface="Helvetica" pitchFamily="2" charset="0"/>
              </a:defRPr>
            </a:lvl1pPr>
            <a:lvl2pPr>
              <a:defRPr sz="900"/>
            </a:lvl2pPr>
            <a:lvl3pPr>
              <a:defRPr sz="900"/>
            </a:lvl3pPr>
            <a:lvl4pPr>
              <a:defRPr sz="900"/>
            </a:lvl4pPr>
            <a:lvl5pPr>
              <a:defRPr sz="900"/>
            </a:lvl5pPr>
          </a:lstStyle>
          <a:p>
            <a:pPr lvl="0"/>
            <a:r>
              <a:rPr lang="nb-NO" b="0" i="0">
                <a:solidFill>
                  <a:srgbClr val="202124"/>
                </a:solidFill>
                <a:effectLst/>
                <a:latin typeface="arial" panose="020B0604020202020204" pitchFamily="34" charset="0"/>
              </a:rPr>
              <a:t>© </a:t>
            </a:r>
            <a:r>
              <a:rPr lang="nb-NO"/>
              <a:t>Copyright / kildehenvisning</a:t>
            </a:r>
          </a:p>
        </p:txBody>
      </p:sp>
      <p:sp>
        <p:nvSpPr>
          <p:cNvPr id="11" name="Tittel 1">
            <a:extLst>
              <a:ext uri="{FF2B5EF4-FFF2-40B4-BE49-F238E27FC236}">
                <a16:creationId xmlns:a16="http://schemas.microsoft.com/office/drawing/2014/main" id="{9D10BF8D-2AAF-6043-8F14-05A25EBDDC54}"/>
              </a:ext>
            </a:extLst>
          </p:cNvPr>
          <p:cNvSpPr>
            <a:spLocks noGrp="1"/>
          </p:cNvSpPr>
          <p:nvPr>
            <p:ph type="title" hasCustomPrompt="1"/>
          </p:nvPr>
        </p:nvSpPr>
        <p:spPr>
          <a:xfrm>
            <a:off x="721056" y="707572"/>
            <a:ext cx="4933121" cy="1065472"/>
          </a:xfrm>
        </p:spPr>
        <p:txBody>
          <a:bodyPr anchor="b">
            <a:normAutofit/>
          </a:bodyPr>
          <a:lstStyle>
            <a:lvl1pPr>
              <a:defRPr sz="2800">
                <a:solidFill>
                  <a:schemeClr val="accent1">
                    <a:lumMod val="60000"/>
                    <a:lumOff val="40000"/>
                  </a:schemeClr>
                </a:solidFill>
              </a:defRPr>
            </a:lvl1pPr>
          </a:lstStyle>
          <a:p>
            <a:r>
              <a:rPr lang="nb-NO"/>
              <a:t>Her kan du fylle inn en tittel til din slide</a:t>
            </a:r>
          </a:p>
        </p:txBody>
      </p:sp>
      <p:pic>
        <p:nvPicPr>
          <p:cNvPr id="2" name="Picture 1" descr="A logo with a letter f in a circle&#10;&#10;Description automatically generated">
            <a:extLst>
              <a:ext uri="{FF2B5EF4-FFF2-40B4-BE49-F238E27FC236}">
                <a16:creationId xmlns:a16="http://schemas.microsoft.com/office/drawing/2014/main" id="{21173D21-C23F-A68D-C80D-DD0190022E30}"/>
              </a:ext>
            </a:extLst>
          </p:cNvPr>
          <p:cNvPicPr>
            <a:picLocks noChangeAspect="1"/>
          </p:cNvPicPr>
          <p:nvPr userDrawn="1"/>
        </p:nvPicPr>
        <p:blipFill>
          <a:blip r:embed="rId2"/>
          <a:stretch>
            <a:fillRect/>
          </a:stretch>
        </p:blipFill>
        <p:spPr>
          <a:xfrm>
            <a:off x="-227542" y="5111221"/>
            <a:ext cx="2131484" cy="2131484"/>
          </a:xfrm>
          <a:prstGeom prst="rect">
            <a:avLst/>
          </a:prstGeom>
        </p:spPr>
      </p:pic>
      <p:sp>
        <p:nvSpPr>
          <p:cNvPr id="5" name="Picture Placeholder 4">
            <a:extLst>
              <a:ext uri="{FF2B5EF4-FFF2-40B4-BE49-F238E27FC236}">
                <a16:creationId xmlns:a16="http://schemas.microsoft.com/office/drawing/2014/main" id="{6E0B1D0B-4FE6-44C3-5C5D-D9B5B5ADD0E4}"/>
              </a:ext>
            </a:extLst>
          </p:cNvPr>
          <p:cNvSpPr>
            <a:spLocks noGrp="1"/>
          </p:cNvSpPr>
          <p:nvPr>
            <p:ph type="pic" sz="quarter" idx="14"/>
          </p:nvPr>
        </p:nvSpPr>
        <p:spPr>
          <a:xfrm>
            <a:off x="6096000" y="0"/>
            <a:ext cx="6096000" cy="6858000"/>
          </a:xfrm>
        </p:spPr>
        <p:txBody>
          <a:bodyPr/>
          <a:lstStyle/>
          <a:p>
            <a:r>
              <a:rPr lang="en-US"/>
              <a:t>Click icon to add picture</a:t>
            </a:r>
          </a:p>
        </p:txBody>
      </p:sp>
    </p:spTree>
    <p:extLst>
      <p:ext uri="{BB962C8B-B14F-4D97-AF65-F5344CB8AC3E}">
        <p14:creationId xmlns:p14="http://schemas.microsoft.com/office/powerpoint/2010/main" val="1214981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lde til venstre og tekst til høy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300833E-57A1-AE4D-C64D-BE5124C6F383}"/>
              </a:ext>
            </a:extLst>
          </p:cNvPr>
          <p:cNvSpPr>
            <a:spLocks noGrp="1"/>
          </p:cNvSpPr>
          <p:nvPr>
            <p:ph type="pic" sz="quarter" idx="14"/>
          </p:nvPr>
        </p:nvSpPr>
        <p:spPr>
          <a:xfrm>
            <a:off x="0" y="0"/>
            <a:ext cx="6096000" cy="6858000"/>
          </a:xfrm>
        </p:spPr>
        <p:txBody>
          <a:bodyPr/>
          <a:lstStyle/>
          <a:p>
            <a:r>
              <a:rPr lang="en-US"/>
              <a:t>Click icon to add picture</a:t>
            </a:r>
          </a:p>
        </p:txBody>
      </p:sp>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hasCustomPrompt="1"/>
          </p:nvPr>
        </p:nvSpPr>
        <p:spPr>
          <a:xfrm>
            <a:off x="6335472" y="1883228"/>
            <a:ext cx="4933122" cy="3970601"/>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7" name="Plassholder for tekst 6">
            <a:extLst>
              <a:ext uri="{FF2B5EF4-FFF2-40B4-BE49-F238E27FC236}">
                <a16:creationId xmlns:a16="http://schemas.microsoft.com/office/drawing/2014/main" id="{838F0658-EC45-5A48-B3C1-47900CACF701}"/>
              </a:ext>
            </a:extLst>
          </p:cNvPr>
          <p:cNvSpPr>
            <a:spLocks noGrp="1"/>
          </p:cNvSpPr>
          <p:nvPr>
            <p:ph type="body" sz="quarter" idx="13" hasCustomPrompt="1"/>
          </p:nvPr>
        </p:nvSpPr>
        <p:spPr>
          <a:xfrm>
            <a:off x="6335472" y="6370638"/>
            <a:ext cx="4230595" cy="365125"/>
          </a:xfrm>
        </p:spPr>
        <p:txBody>
          <a:bodyPr>
            <a:normAutofit/>
          </a:bodyPr>
          <a:lstStyle>
            <a:lvl1pPr algn="r">
              <a:buNone/>
              <a:defRPr lang="nb-NO" sz="1100" b="0" i="0" smtClean="0">
                <a:effectLst/>
                <a:latin typeface="Helvetica" pitchFamily="2" charset="0"/>
              </a:defRPr>
            </a:lvl1pPr>
            <a:lvl2pPr>
              <a:defRPr sz="900"/>
            </a:lvl2pPr>
            <a:lvl3pPr>
              <a:defRPr sz="900"/>
            </a:lvl3pPr>
            <a:lvl4pPr>
              <a:defRPr sz="900"/>
            </a:lvl4pPr>
            <a:lvl5pPr>
              <a:defRPr sz="900"/>
            </a:lvl5pPr>
          </a:lstStyle>
          <a:p>
            <a:pPr lvl="0"/>
            <a:r>
              <a:rPr lang="nb-NO" b="0" i="0">
                <a:solidFill>
                  <a:srgbClr val="202124"/>
                </a:solidFill>
                <a:effectLst/>
                <a:latin typeface="arial" panose="020B0604020202020204" pitchFamily="34" charset="0"/>
              </a:rPr>
              <a:t>© </a:t>
            </a:r>
            <a:r>
              <a:rPr lang="nb-NO"/>
              <a:t>Copyright / kildehenvisning</a:t>
            </a:r>
          </a:p>
        </p:txBody>
      </p:sp>
      <p:sp>
        <p:nvSpPr>
          <p:cNvPr id="11" name="Plassholder for lysbildenummer 4">
            <a:extLst>
              <a:ext uri="{FF2B5EF4-FFF2-40B4-BE49-F238E27FC236}">
                <a16:creationId xmlns:a16="http://schemas.microsoft.com/office/drawing/2014/main" id="{12F0E66B-ABF8-4E42-BDB6-0F41AB489985}"/>
              </a:ext>
            </a:extLst>
          </p:cNvPr>
          <p:cNvSpPr>
            <a:spLocks noGrp="1"/>
          </p:cNvSpPr>
          <p:nvPr>
            <p:ph type="sldNum" sz="quarter" idx="10"/>
          </p:nvPr>
        </p:nvSpPr>
        <p:spPr>
          <a:xfrm>
            <a:off x="10727473" y="6370637"/>
            <a:ext cx="1295400" cy="365125"/>
          </a:xfrm>
          <a:prstGeom prst="rect">
            <a:avLst/>
          </a:prstGeom>
        </p:spPr>
        <p:txBody>
          <a:bodyPr/>
          <a:lstStyle/>
          <a:p>
            <a:fld id="{CB34E9FF-35ED-4746-A218-B58892FE7A5D}" type="slidenum">
              <a:rPr lang="nb-NO" smtClean="0"/>
              <a:t>‹#›</a:t>
            </a:fld>
            <a:endParaRPr lang="nb-NO"/>
          </a:p>
        </p:txBody>
      </p:sp>
      <p:sp>
        <p:nvSpPr>
          <p:cNvPr id="12" name="Tittel 1">
            <a:extLst>
              <a:ext uri="{FF2B5EF4-FFF2-40B4-BE49-F238E27FC236}">
                <a16:creationId xmlns:a16="http://schemas.microsoft.com/office/drawing/2014/main" id="{43AD8D1C-EAB0-3645-8548-77AB0AF6BF85}"/>
              </a:ext>
            </a:extLst>
          </p:cNvPr>
          <p:cNvSpPr>
            <a:spLocks noGrp="1"/>
          </p:cNvSpPr>
          <p:nvPr>
            <p:ph type="title" hasCustomPrompt="1"/>
          </p:nvPr>
        </p:nvSpPr>
        <p:spPr>
          <a:xfrm>
            <a:off x="6335472" y="707572"/>
            <a:ext cx="4933121" cy="1065472"/>
          </a:xfrm>
        </p:spPr>
        <p:txBody>
          <a:bodyPr anchor="b">
            <a:normAutofit/>
          </a:bodyPr>
          <a:lstStyle>
            <a:lvl1pPr>
              <a:defRPr sz="2800">
                <a:solidFill>
                  <a:schemeClr val="accent1">
                    <a:lumMod val="60000"/>
                    <a:lumOff val="40000"/>
                  </a:schemeClr>
                </a:solidFill>
              </a:defRPr>
            </a:lvl1pPr>
          </a:lstStyle>
          <a:p>
            <a:r>
              <a:rPr lang="nb-NO"/>
              <a:t>Her kan du fylle inn en tittel til din slide</a:t>
            </a:r>
          </a:p>
        </p:txBody>
      </p:sp>
      <p:pic>
        <p:nvPicPr>
          <p:cNvPr id="2" name="Picture 1" descr="A logo with a letter f in a circle&#10;&#10;Description automatically generated">
            <a:extLst>
              <a:ext uri="{FF2B5EF4-FFF2-40B4-BE49-F238E27FC236}">
                <a16:creationId xmlns:a16="http://schemas.microsoft.com/office/drawing/2014/main" id="{F489449E-0A42-F909-7390-438C6F39176C}"/>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482636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gendefinert oppsett">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FB330B-8B15-3993-7AB3-D1ADFB5797C0}"/>
              </a:ext>
            </a:extLst>
          </p:cNvPr>
          <p:cNvSpPr txBox="1"/>
          <p:nvPr userDrawn="1"/>
        </p:nvSpPr>
        <p:spPr>
          <a:xfrm>
            <a:off x="2334665" y="3105834"/>
            <a:ext cx="7522669" cy="646331"/>
          </a:xfrm>
          <a:prstGeom prst="rect">
            <a:avLst/>
          </a:prstGeom>
          <a:noFill/>
        </p:spPr>
        <p:txBody>
          <a:bodyPr wrap="square" rtlCol="0">
            <a:spAutoFit/>
          </a:bodyPr>
          <a:lstStyle/>
          <a:p>
            <a:r>
              <a:rPr lang="en-US" sz="3600">
                <a:solidFill>
                  <a:schemeClr val="tx1">
                    <a:lumMod val="95000"/>
                  </a:schemeClr>
                </a:solidFill>
              </a:rPr>
              <a:t>Clocking in Today, to Unlock Tomorrow!</a:t>
            </a:r>
          </a:p>
        </p:txBody>
      </p:sp>
      <p:pic>
        <p:nvPicPr>
          <p:cNvPr id="7" name="Picture 6" descr="A logo with a letter f in a circle&#10;&#10;Description automatically generated">
            <a:extLst>
              <a:ext uri="{FF2B5EF4-FFF2-40B4-BE49-F238E27FC236}">
                <a16:creationId xmlns:a16="http://schemas.microsoft.com/office/drawing/2014/main" id="{3E010509-3977-41B2-B49A-E9FDA1A9FF81}"/>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4461597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ogo på rød bakgrunn">
    <p:spTree>
      <p:nvGrpSpPr>
        <p:cNvPr id="1" name=""/>
        <p:cNvGrpSpPr/>
        <p:nvPr/>
      </p:nvGrpSpPr>
      <p:grpSpPr>
        <a:xfrm>
          <a:off x="0" y="0"/>
          <a:ext cx="0" cy="0"/>
          <a:chOff x="0" y="0"/>
          <a:chExt cx="0" cy="0"/>
        </a:xfrm>
      </p:grpSpPr>
      <p:pic>
        <p:nvPicPr>
          <p:cNvPr id="2" name="Picture 1" descr="A logo with a letter f in a circle&#10;&#10;Description automatically generated">
            <a:extLst>
              <a:ext uri="{FF2B5EF4-FFF2-40B4-BE49-F238E27FC236}">
                <a16:creationId xmlns:a16="http://schemas.microsoft.com/office/drawing/2014/main" id="{87DFA68F-0308-BFD3-3818-1FB276FEBEDA}"/>
              </a:ext>
            </a:extLst>
          </p:cNvPr>
          <p:cNvPicPr>
            <a:picLocks noChangeAspect="1"/>
          </p:cNvPicPr>
          <p:nvPr userDrawn="1"/>
        </p:nvPicPr>
        <p:blipFill>
          <a:blip r:embed="rId2"/>
          <a:stretch>
            <a:fillRect/>
          </a:stretch>
        </p:blipFill>
        <p:spPr>
          <a:xfrm>
            <a:off x="3173906" y="506906"/>
            <a:ext cx="5844188" cy="5844188"/>
          </a:xfrm>
          <a:prstGeom prst="rect">
            <a:avLst/>
          </a:prstGeom>
        </p:spPr>
      </p:pic>
    </p:spTree>
    <p:extLst>
      <p:ext uri="{BB962C8B-B14F-4D97-AF65-F5344CB8AC3E}">
        <p14:creationId xmlns:p14="http://schemas.microsoft.com/office/powerpoint/2010/main" val="31460152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Kapittel">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000B2ABB-797D-6D4E-8B9C-7322AB6B5428}"/>
              </a:ext>
            </a:extLst>
          </p:cNvPr>
          <p:cNvSpPr>
            <a:spLocks noGrp="1"/>
          </p:cNvSpPr>
          <p:nvPr>
            <p:ph type="ctrTitle"/>
          </p:nvPr>
        </p:nvSpPr>
        <p:spPr>
          <a:xfrm>
            <a:off x="1524000" y="1122363"/>
            <a:ext cx="9144000" cy="2387600"/>
          </a:xfrm>
        </p:spPr>
        <p:txBody>
          <a:bodyPr anchor="b"/>
          <a:lstStyle>
            <a:lvl1pPr algn="ctr">
              <a:defRPr sz="6000">
                <a:solidFill>
                  <a:schemeClr val="accent1">
                    <a:lumMod val="60000"/>
                    <a:lumOff val="40000"/>
                  </a:schemeClr>
                </a:solidFill>
              </a:defRPr>
            </a:lvl1pPr>
          </a:lstStyle>
          <a:p>
            <a:r>
              <a:rPr lang="nb-NO"/>
              <a:t>Klikk for å redigere tittelstil</a:t>
            </a:r>
          </a:p>
        </p:txBody>
      </p:sp>
      <p:sp>
        <p:nvSpPr>
          <p:cNvPr id="3" name="Undertittel 2">
            <a:extLst>
              <a:ext uri="{FF2B5EF4-FFF2-40B4-BE49-F238E27FC236}">
                <a16:creationId xmlns:a16="http://schemas.microsoft.com/office/drawing/2014/main" id="{DC16EDBB-B8D9-674E-B664-6D4E9C1BB607}"/>
              </a:ext>
            </a:extLst>
          </p:cNvPr>
          <p:cNvSpPr>
            <a:spLocks noGrp="1"/>
          </p:cNvSpPr>
          <p:nvPr>
            <p:ph type="subTitle" idx="1"/>
          </p:nvPr>
        </p:nvSpPr>
        <p:spPr>
          <a:xfrm>
            <a:off x="1524000" y="3602038"/>
            <a:ext cx="9144000" cy="1655762"/>
          </a:xfrm>
        </p:spPr>
        <p:txBody>
          <a:bodyPr/>
          <a:lstStyle>
            <a:lvl1pPr marL="0" indent="0" algn="ctr">
              <a:buNone/>
              <a:defRPr sz="2400">
                <a:solidFill>
                  <a:schemeClr val="tx1">
                    <a:lumMod val="95000"/>
                    <a:lumOff val="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b-NO"/>
              <a:t>Klikk for å redigere undertittelstil i malen</a:t>
            </a:r>
          </a:p>
        </p:txBody>
      </p:sp>
      <p:pic>
        <p:nvPicPr>
          <p:cNvPr id="7" name="Picture 6" descr="A logo with a letter f in a circle&#10;&#10;Description automatically generated">
            <a:extLst>
              <a:ext uri="{FF2B5EF4-FFF2-40B4-BE49-F238E27FC236}">
                <a16:creationId xmlns:a16="http://schemas.microsoft.com/office/drawing/2014/main" id="{8F253706-BF54-70FD-575F-23D16949B71F}"/>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2063645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Punktliste">
    <p:spTree>
      <p:nvGrpSpPr>
        <p:cNvPr id="1" name=""/>
        <p:cNvGrpSpPr/>
        <p:nvPr/>
      </p:nvGrpSpPr>
      <p:grpSpPr>
        <a:xfrm>
          <a:off x="0" y="0"/>
          <a:ext cx="0" cy="0"/>
          <a:chOff x="0" y="0"/>
          <a:chExt cx="0" cy="0"/>
        </a:xfrm>
      </p:grpSpPr>
      <p:pic>
        <p:nvPicPr>
          <p:cNvPr id="4" name="Picture 3" descr="A logo with a letter f in a circle&#10;&#10;Description automatically generated">
            <a:extLst>
              <a:ext uri="{FF2B5EF4-FFF2-40B4-BE49-F238E27FC236}">
                <a16:creationId xmlns:a16="http://schemas.microsoft.com/office/drawing/2014/main" id="{65B5A94A-6E51-CFBE-8E0D-31FF22116D41}"/>
              </a:ext>
            </a:extLst>
          </p:cNvPr>
          <p:cNvPicPr>
            <a:picLocks noChangeAspect="1"/>
          </p:cNvPicPr>
          <p:nvPr userDrawn="1"/>
        </p:nvPicPr>
        <p:blipFill>
          <a:blip r:embed="rId2"/>
          <a:stretch>
            <a:fillRect/>
          </a:stretch>
        </p:blipFill>
        <p:spPr>
          <a:xfrm>
            <a:off x="-227542" y="5111221"/>
            <a:ext cx="2131484" cy="2131484"/>
          </a:xfrm>
          <a:prstGeom prst="rect">
            <a:avLst/>
          </a:prstGeom>
        </p:spPr>
      </p:pic>
      <p:sp>
        <p:nvSpPr>
          <p:cNvPr id="2" name="Tittel 1">
            <a:extLst>
              <a:ext uri="{FF2B5EF4-FFF2-40B4-BE49-F238E27FC236}">
                <a16:creationId xmlns:a16="http://schemas.microsoft.com/office/drawing/2014/main" id="{B2C68AED-3A99-704D-8F97-DB2A70EDEE29}"/>
              </a:ext>
            </a:extLst>
          </p:cNvPr>
          <p:cNvSpPr>
            <a:spLocks noGrp="1"/>
          </p:cNvSpPr>
          <p:nvPr>
            <p:ph type="title"/>
          </p:nvPr>
        </p:nvSpPr>
        <p:spPr/>
        <p:txBody>
          <a:bodyPr/>
          <a:lstStyle>
            <a:lvl1pPr>
              <a:defRPr>
                <a:solidFill>
                  <a:schemeClr val="accent1">
                    <a:lumMod val="60000"/>
                    <a:lumOff val="40000"/>
                  </a:schemeClr>
                </a:solidFill>
              </a:defRPr>
            </a:lvl1pPr>
          </a:lstStyle>
          <a:p>
            <a:r>
              <a:rPr lang="nb-NO"/>
              <a:t>Klikk for å redigere tittelstil</a:t>
            </a:r>
          </a:p>
        </p:txBody>
      </p:sp>
      <p:sp>
        <p:nvSpPr>
          <p:cNvPr id="3" name="Plassholder for innhold 2">
            <a:extLst>
              <a:ext uri="{FF2B5EF4-FFF2-40B4-BE49-F238E27FC236}">
                <a16:creationId xmlns:a16="http://schemas.microsoft.com/office/drawing/2014/main" id="{FE4A1D1D-C8A3-914A-83EF-30FC6150C8FB}"/>
              </a:ext>
            </a:extLst>
          </p:cNvPr>
          <p:cNvSpPr>
            <a:spLocks noGrp="1"/>
          </p:cNvSpPr>
          <p:nvPr>
            <p:ph idx="1"/>
          </p:nvPr>
        </p:nvSpPr>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5" name="Plassholder for bunntekst 4">
            <a:extLst>
              <a:ext uri="{FF2B5EF4-FFF2-40B4-BE49-F238E27FC236}">
                <a16:creationId xmlns:a16="http://schemas.microsoft.com/office/drawing/2014/main" id="{76F18708-A87B-1B46-B96E-29C6E8ABB95D}"/>
              </a:ext>
            </a:extLst>
          </p:cNvPr>
          <p:cNvSpPr>
            <a:spLocks noGrp="1"/>
          </p:cNvSpPr>
          <p:nvPr>
            <p:ph type="ftr" sz="quarter" idx="11"/>
          </p:nvPr>
        </p:nvSpPr>
        <p:spPr>
          <a:xfrm>
            <a:off x="4038600" y="6356350"/>
            <a:ext cx="7315200" cy="365125"/>
          </a:xfrm>
          <a:prstGeom prst="rect">
            <a:avLst/>
          </a:prstGeom>
        </p:spPr>
        <p:txBody>
          <a:bodyPr/>
          <a:lstStyle/>
          <a:p>
            <a:endParaRPr lang="nb-NO"/>
          </a:p>
        </p:txBody>
      </p:sp>
    </p:spTree>
    <p:extLst>
      <p:ext uri="{BB962C8B-B14F-4D97-AF65-F5344CB8AC3E}">
        <p14:creationId xmlns:p14="http://schemas.microsoft.com/office/powerpoint/2010/main" val="36874236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tat">
    <p:spTree>
      <p:nvGrpSpPr>
        <p:cNvPr id="1" name=""/>
        <p:cNvGrpSpPr/>
        <p:nvPr/>
      </p:nvGrpSpPr>
      <p:grpSpPr>
        <a:xfrm>
          <a:off x="0" y="0"/>
          <a:ext cx="0" cy="0"/>
          <a:chOff x="0" y="0"/>
          <a:chExt cx="0" cy="0"/>
        </a:xfrm>
      </p:grpSpPr>
      <p:sp>
        <p:nvSpPr>
          <p:cNvPr id="8" name="Plassholder for tekst 7">
            <a:extLst>
              <a:ext uri="{FF2B5EF4-FFF2-40B4-BE49-F238E27FC236}">
                <a16:creationId xmlns:a16="http://schemas.microsoft.com/office/drawing/2014/main" id="{313A3025-CD08-FD43-8BF8-D83B80F2D372}"/>
              </a:ext>
            </a:extLst>
          </p:cNvPr>
          <p:cNvSpPr>
            <a:spLocks noGrp="1"/>
          </p:cNvSpPr>
          <p:nvPr>
            <p:ph type="body" sz="quarter" idx="13" hasCustomPrompt="1"/>
          </p:nvPr>
        </p:nvSpPr>
        <p:spPr>
          <a:xfrm>
            <a:off x="1008405" y="1917700"/>
            <a:ext cx="6486258" cy="2070100"/>
          </a:xfrm>
        </p:spPr>
        <p:txBody>
          <a:bodyPr anchor="b">
            <a:normAutofit/>
          </a:bodyPr>
          <a:lstStyle>
            <a:lvl1pPr marL="0" indent="0">
              <a:buNone/>
              <a:defRPr sz="3600">
                <a:solidFill>
                  <a:schemeClr val="tx1">
                    <a:lumMod val="95000"/>
                    <a:lumOff val="5000"/>
                  </a:schemeClr>
                </a:solidFill>
              </a:defRPr>
            </a:lvl1pPr>
          </a:lstStyle>
          <a:p>
            <a:r>
              <a:rPr lang="nb-NO"/>
              <a:t>Sitat fra kjent person</a:t>
            </a:r>
          </a:p>
        </p:txBody>
      </p:sp>
      <p:sp>
        <p:nvSpPr>
          <p:cNvPr id="12" name="Plassholder for tekst 11">
            <a:extLst>
              <a:ext uri="{FF2B5EF4-FFF2-40B4-BE49-F238E27FC236}">
                <a16:creationId xmlns:a16="http://schemas.microsoft.com/office/drawing/2014/main" id="{AD0A5E21-6A22-7D43-B2F4-6F47285A42E8}"/>
              </a:ext>
            </a:extLst>
          </p:cNvPr>
          <p:cNvSpPr>
            <a:spLocks noGrp="1"/>
          </p:cNvSpPr>
          <p:nvPr>
            <p:ph type="body" sz="quarter" idx="14" hasCustomPrompt="1"/>
          </p:nvPr>
        </p:nvSpPr>
        <p:spPr>
          <a:xfrm>
            <a:off x="1008405" y="4203700"/>
            <a:ext cx="6486258" cy="482600"/>
          </a:xfrm>
        </p:spPr>
        <p:txBody>
          <a:bodyPr/>
          <a:lstStyle>
            <a:lvl1pPr marL="0" indent="0">
              <a:buNone/>
              <a:defRPr b="1">
                <a:solidFill>
                  <a:schemeClr val="accent1">
                    <a:lumMod val="60000"/>
                    <a:lumOff val="40000"/>
                  </a:schemeClr>
                </a:solidFill>
              </a:defRPr>
            </a:lvl1pPr>
          </a:lstStyle>
          <a:p>
            <a:r>
              <a:rPr lang="nb-NO"/>
              <a:t>Navn på person</a:t>
            </a:r>
          </a:p>
        </p:txBody>
      </p:sp>
      <p:sp>
        <p:nvSpPr>
          <p:cNvPr id="14" name="Plassholder for tekst 13">
            <a:extLst>
              <a:ext uri="{FF2B5EF4-FFF2-40B4-BE49-F238E27FC236}">
                <a16:creationId xmlns:a16="http://schemas.microsoft.com/office/drawing/2014/main" id="{C06D30DD-C9AA-A74E-8236-A55A61266FB6}"/>
              </a:ext>
            </a:extLst>
          </p:cNvPr>
          <p:cNvSpPr>
            <a:spLocks noGrp="1"/>
          </p:cNvSpPr>
          <p:nvPr>
            <p:ph type="body" sz="quarter" idx="15" hasCustomPrompt="1"/>
          </p:nvPr>
        </p:nvSpPr>
        <p:spPr>
          <a:xfrm>
            <a:off x="1008405" y="4686300"/>
            <a:ext cx="6486258" cy="482600"/>
          </a:xfrm>
        </p:spPr>
        <p:txBody>
          <a:bodyPr>
            <a:normAutofit/>
          </a:bodyPr>
          <a:lstStyle>
            <a:lvl1pPr marL="0" indent="0">
              <a:buNone/>
              <a:defRPr sz="2000">
                <a:solidFill>
                  <a:schemeClr val="tx1">
                    <a:lumMod val="95000"/>
                    <a:lumOff val="5000"/>
                  </a:schemeClr>
                </a:solidFill>
              </a:defRPr>
            </a:lvl1pPr>
          </a:lstStyle>
          <a:p>
            <a:r>
              <a:rPr lang="nb-NO"/>
              <a:t>Tittel på person</a:t>
            </a:r>
          </a:p>
        </p:txBody>
      </p:sp>
      <p:sp>
        <p:nvSpPr>
          <p:cNvPr id="16" name="Plassholder for bilde 15">
            <a:extLst>
              <a:ext uri="{FF2B5EF4-FFF2-40B4-BE49-F238E27FC236}">
                <a16:creationId xmlns:a16="http://schemas.microsoft.com/office/drawing/2014/main" id="{C642F17B-7F49-F045-B8A0-848CC25C0D7F}"/>
              </a:ext>
            </a:extLst>
          </p:cNvPr>
          <p:cNvSpPr>
            <a:spLocks noGrp="1"/>
          </p:cNvSpPr>
          <p:nvPr>
            <p:ph type="pic" sz="quarter" idx="16" hasCustomPrompt="1"/>
          </p:nvPr>
        </p:nvSpPr>
        <p:spPr>
          <a:xfrm>
            <a:off x="7672699" y="1404938"/>
            <a:ext cx="3810000" cy="4302125"/>
          </a:xfrm>
        </p:spPr>
        <p:txBody>
          <a:bodyPr/>
          <a:lstStyle/>
          <a:p>
            <a:r>
              <a:rPr lang="nb-NO"/>
              <a:t>Bilde av person</a:t>
            </a:r>
          </a:p>
        </p:txBody>
      </p:sp>
      <p:pic>
        <p:nvPicPr>
          <p:cNvPr id="2" name="Picture 1" descr="A logo with a letter f in a circle&#10;&#10;Description automatically generated">
            <a:extLst>
              <a:ext uri="{FF2B5EF4-FFF2-40B4-BE49-F238E27FC236}">
                <a16:creationId xmlns:a16="http://schemas.microsoft.com/office/drawing/2014/main" id="{D9A8064A-6EBC-4362-6951-69F1977537C6}"/>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791643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ogo på rød bakgrunn">
    <p:spTree>
      <p:nvGrpSpPr>
        <p:cNvPr id="1" name=""/>
        <p:cNvGrpSpPr/>
        <p:nvPr/>
      </p:nvGrpSpPr>
      <p:grpSpPr>
        <a:xfrm>
          <a:off x="0" y="0"/>
          <a:ext cx="0" cy="0"/>
          <a:chOff x="0" y="0"/>
          <a:chExt cx="0" cy="0"/>
        </a:xfrm>
      </p:grpSpPr>
      <p:pic>
        <p:nvPicPr>
          <p:cNvPr id="2" name="Picture 1" descr="A logo with a letter f in a circle&#10;&#10;Description automatically generated">
            <a:extLst>
              <a:ext uri="{FF2B5EF4-FFF2-40B4-BE49-F238E27FC236}">
                <a16:creationId xmlns:a16="http://schemas.microsoft.com/office/drawing/2014/main" id="{87DFA68F-0308-BFD3-3818-1FB276FEBEDA}"/>
              </a:ext>
            </a:extLst>
          </p:cNvPr>
          <p:cNvPicPr>
            <a:picLocks noChangeAspect="1"/>
          </p:cNvPicPr>
          <p:nvPr userDrawn="1"/>
        </p:nvPicPr>
        <p:blipFill>
          <a:blip r:embed="rId2"/>
          <a:stretch>
            <a:fillRect/>
          </a:stretch>
        </p:blipFill>
        <p:spPr>
          <a:xfrm>
            <a:off x="3173906" y="506906"/>
            <a:ext cx="5844188" cy="5844188"/>
          </a:xfrm>
          <a:prstGeom prst="rect">
            <a:avLst/>
          </a:prstGeom>
        </p:spPr>
      </p:pic>
    </p:spTree>
    <p:extLst>
      <p:ext uri="{BB962C8B-B14F-4D97-AF65-F5344CB8AC3E}">
        <p14:creationId xmlns:p14="http://schemas.microsoft.com/office/powerpoint/2010/main" val="35025694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Sammenlignin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1ACA2F30-5B48-0D4B-A64D-C11205F3E28A}"/>
              </a:ext>
            </a:extLst>
          </p:cNvPr>
          <p:cNvSpPr>
            <a:spLocks noGrp="1"/>
          </p:cNvSpPr>
          <p:nvPr>
            <p:ph type="title"/>
          </p:nvPr>
        </p:nvSpPr>
        <p:spPr>
          <a:xfrm>
            <a:off x="1086678" y="365125"/>
            <a:ext cx="10267122" cy="1325563"/>
          </a:xfrm>
        </p:spPr>
        <p:txBody>
          <a:bodyPr/>
          <a:lstStyle>
            <a:lvl1pPr>
              <a:defRPr>
                <a:solidFill>
                  <a:schemeClr val="accent1">
                    <a:lumMod val="60000"/>
                    <a:lumOff val="40000"/>
                  </a:schemeClr>
                </a:solidFill>
              </a:defRPr>
            </a:lvl1pPr>
          </a:lstStyle>
          <a:p>
            <a:r>
              <a:rPr lang="nb-NO"/>
              <a:t>Klikk for å redigere tittelstil</a:t>
            </a:r>
          </a:p>
        </p:txBody>
      </p:sp>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p:nvPr>
        </p:nvSpPr>
        <p:spPr>
          <a:xfrm>
            <a:off x="1086678" y="1825625"/>
            <a:ext cx="4933122" cy="4351338"/>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4" name="Plassholder for innhold 3">
            <a:extLst>
              <a:ext uri="{FF2B5EF4-FFF2-40B4-BE49-F238E27FC236}">
                <a16:creationId xmlns:a16="http://schemas.microsoft.com/office/drawing/2014/main" id="{4A7ACAD7-72B5-0D48-840B-452B3A1E131C}"/>
              </a:ext>
            </a:extLst>
          </p:cNvPr>
          <p:cNvSpPr>
            <a:spLocks noGrp="1"/>
          </p:cNvSpPr>
          <p:nvPr>
            <p:ph sz="half" idx="2"/>
          </p:nvPr>
        </p:nvSpPr>
        <p:spPr>
          <a:xfrm>
            <a:off x="6420676" y="1825625"/>
            <a:ext cx="4933123" cy="4351338"/>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pic>
        <p:nvPicPr>
          <p:cNvPr id="5" name="Picture 4" descr="A logo with a letter f in a circle&#10;&#10;Description automatically generated">
            <a:extLst>
              <a:ext uri="{FF2B5EF4-FFF2-40B4-BE49-F238E27FC236}">
                <a16:creationId xmlns:a16="http://schemas.microsoft.com/office/drawing/2014/main" id="{5D62787B-DC06-3A2B-264D-02A2C401125C}"/>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10093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skjermbilde">
    <p:spTree>
      <p:nvGrpSpPr>
        <p:cNvPr id="1" name=""/>
        <p:cNvGrpSpPr/>
        <p:nvPr/>
      </p:nvGrpSpPr>
      <p:grpSpPr>
        <a:xfrm>
          <a:off x="0" y="0"/>
          <a:ext cx="0" cy="0"/>
          <a:chOff x="0" y="0"/>
          <a:chExt cx="0" cy="0"/>
        </a:xfrm>
      </p:grpSpPr>
      <p:sp>
        <p:nvSpPr>
          <p:cNvPr id="7" name="Plassholder for bilde 6">
            <a:extLst>
              <a:ext uri="{FF2B5EF4-FFF2-40B4-BE49-F238E27FC236}">
                <a16:creationId xmlns:a16="http://schemas.microsoft.com/office/drawing/2014/main" id="{6650CA9E-144D-2B4B-8399-F29546F1AF91}"/>
              </a:ext>
            </a:extLst>
          </p:cNvPr>
          <p:cNvSpPr>
            <a:spLocks noGrp="1"/>
          </p:cNvSpPr>
          <p:nvPr>
            <p:ph type="pic" sz="quarter" idx="10" hasCustomPrompt="1"/>
          </p:nvPr>
        </p:nvSpPr>
        <p:spPr>
          <a:xfrm>
            <a:off x="0" y="0"/>
            <a:ext cx="12192000" cy="6858000"/>
          </a:xfrm>
        </p:spPr>
        <p:txBody>
          <a:bodyPr/>
          <a:lstStyle>
            <a:lvl1pPr>
              <a:defRPr>
                <a:solidFill>
                  <a:schemeClr val="tx1">
                    <a:alpha val="74000"/>
                  </a:schemeClr>
                </a:solidFill>
              </a:defRPr>
            </a:lvl1pPr>
          </a:lstStyle>
          <a:p>
            <a:r>
              <a:rPr lang="nb-NO"/>
              <a:t>Slipp et bilde her</a:t>
            </a:r>
          </a:p>
        </p:txBody>
      </p:sp>
      <p:sp>
        <p:nvSpPr>
          <p:cNvPr id="2" name="Tittel 1">
            <a:extLst>
              <a:ext uri="{FF2B5EF4-FFF2-40B4-BE49-F238E27FC236}">
                <a16:creationId xmlns:a16="http://schemas.microsoft.com/office/drawing/2014/main" id="{B155B4C0-4369-4842-A92C-0BEF7F141946}"/>
              </a:ext>
            </a:extLst>
          </p:cNvPr>
          <p:cNvSpPr>
            <a:spLocks noGrp="1"/>
          </p:cNvSpPr>
          <p:nvPr>
            <p:ph type="title"/>
          </p:nvPr>
        </p:nvSpPr>
        <p:spPr>
          <a:xfrm>
            <a:off x="838200" y="1330325"/>
            <a:ext cx="10515600" cy="1325563"/>
          </a:xfrm>
        </p:spPr>
        <p:txBody>
          <a:bodyPr>
            <a:normAutofit/>
          </a:bodyPr>
          <a:lstStyle>
            <a:lvl1pPr>
              <a:defRPr sz="6000">
                <a:solidFill>
                  <a:schemeClr val="accent1">
                    <a:lumMod val="60000"/>
                    <a:lumOff val="40000"/>
                  </a:schemeClr>
                </a:solidFill>
              </a:defRPr>
            </a:lvl1pPr>
          </a:lstStyle>
          <a:p>
            <a:r>
              <a:rPr lang="nb-NO"/>
              <a:t>Klikk for å redigere tittelstil</a:t>
            </a:r>
          </a:p>
        </p:txBody>
      </p:sp>
      <p:pic>
        <p:nvPicPr>
          <p:cNvPr id="3" name="Picture 2" descr="A logo with a letter f in a circle&#10;&#10;Description automatically generated">
            <a:extLst>
              <a:ext uri="{FF2B5EF4-FFF2-40B4-BE49-F238E27FC236}">
                <a16:creationId xmlns:a16="http://schemas.microsoft.com/office/drawing/2014/main" id="{FF1F4520-6297-FC2A-C1F2-41AAE1A76E80}"/>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36324173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erson">
    <p:spTree>
      <p:nvGrpSpPr>
        <p:cNvPr id="1" name=""/>
        <p:cNvGrpSpPr/>
        <p:nvPr/>
      </p:nvGrpSpPr>
      <p:grpSpPr>
        <a:xfrm>
          <a:off x="0" y="0"/>
          <a:ext cx="0" cy="0"/>
          <a:chOff x="0" y="0"/>
          <a:chExt cx="0" cy="0"/>
        </a:xfrm>
      </p:grpSpPr>
      <p:sp>
        <p:nvSpPr>
          <p:cNvPr id="3" name="Rektangel 2"/>
          <p:cNvSpPr/>
          <p:nvPr userDrawn="1"/>
        </p:nvSpPr>
        <p:spPr>
          <a:xfrm>
            <a:off x="0" y="1"/>
            <a:ext cx="12192000" cy="2805695"/>
          </a:xfrm>
          <a:prstGeom prst="rect">
            <a:avLst/>
          </a:prstGeom>
          <a:solidFill>
            <a:srgbClr val="F2F3F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14" name="Bild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02237" y="1000124"/>
            <a:ext cx="2440153" cy="3050191"/>
          </a:xfrm>
          <a:prstGeom prst="rect">
            <a:avLst/>
          </a:prstGeom>
        </p:spPr>
      </p:pic>
      <p:sp>
        <p:nvSpPr>
          <p:cNvPr id="2" name="Title 1"/>
          <p:cNvSpPr>
            <a:spLocks noGrp="1"/>
          </p:cNvSpPr>
          <p:nvPr>
            <p:ph type="title" hasCustomPrompt="1"/>
          </p:nvPr>
        </p:nvSpPr>
        <p:spPr>
          <a:xfrm>
            <a:off x="3972124" y="1499784"/>
            <a:ext cx="7983499" cy="1143000"/>
          </a:xfrm>
          <a:noFill/>
          <a:ln>
            <a:noFill/>
          </a:ln>
        </p:spPr>
        <p:txBody>
          <a:bodyPr>
            <a:normAutofit/>
          </a:bodyPr>
          <a:lstStyle>
            <a:lvl1pPr algn="l">
              <a:defRPr sz="4000" b="1">
                <a:solidFill>
                  <a:schemeClr val="accent1">
                    <a:lumMod val="60000"/>
                    <a:lumOff val="40000"/>
                  </a:schemeClr>
                </a:solidFill>
              </a:defRPr>
            </a:lvl1pPr>
          </a:lstStyle>
          <a:p>
            <a:r>
              <a:rPr lang="nb-NO"/>
              <a:t>Navn navn</a:t>
            </a:r>
            <a:endParaRPr lang="en-US"/>
          </a:p>
        </p:txBody>
      </p:sp>
      <p:sp>
        <p:nvSpPr>
          <p:cNvPr id="15" name="Plassholder for tekst 14"/>
          <p:cNvSpPr>
            <a:spLocks noGrp="1"/>
          </p:cNvSpPr>
          <p:nvPr>
            <p:ph type="body" sz="quarter" idx="10" hasCustomPrompt="1"/>
          </p:nvPr>
        </p:nvSpPr>
        <p:spPr>
          <a:xfrm>
            <a:off x="3971562" y="1000125"/>
            <a:ext cx="7975879" cy="469055"/>
          </a:xfrm>
        </p:spPr>
        <p:txBody>
          <a:bodyPr>
            <a:noAutofit/>
          </a:bodyPr>
          <a:lstStyle>
            <a:lvl1pPr marL="0" indent="0" algn="l">
              <a:buNone/>
              <a:defRPr sz="2667" b="0" baseline="0">
                <a:solidFill>
                  <a:schemeClr val="tx1">
                    <a:lumMod val="95000"/>
                    <a:lumOff val="5000"/>
                  </a:schemeClr>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Fakultet</a:t>
            </a:r>
          </a:p>
        </p:txBody>
      </p:sp>
      <p:sp>
        <p:nvSpPr>
          <p:cNvPr id="5" name="Plassholder for bilde 4"/>
          <p:cNvSpPr>
            <a:spLocks noGrp="1"/>
          </p:cNvSpPr>
          <p:nvPr>
            <p:ph type="pic" sz="quarter" idx="11" hasCustomPrompt="1"/>
          </p:nvPr>
        </p:nvSpPr>
        <p:spPr>
          <a:xfrm>
            <a:off x="1099928" y="1000125"/>
            <a:ext cx="2442461" cy="3050191"/>
          </a:xfrm>
        </p:spPr>
        <p:txBody>
          <a:bodyPr/>
          <a:lstStyle>
            <a:lvl1pPr>
              <a:defRPr baseline="0"/>
            </a:lvl1pPr>
          </a:lstStyle>
          <a:p>
            <a:r>
              <a:rPr lang="nb-NO"/>
              <a:t>Dra inn bilde</a:t>
            </a:r>
          </a:p>
        </p:txBody>
      </p:sp>
      <p:sp>
        <p:nvSpPr>
          <p:cNvPr id="19" name="Plassholder for tekst 18"/>
          <p:cNvSpPr>
            <a:spLocks noGrp="1"/>
          </p:cNvSpPr>
          <p:nvPr>
            <p:ph type="body" sz="quarter" idx="12" hasCustomPrompt="1"/>
          </p:nvPr>
        </p:nvSpPr>
        <p:spPr>
          <a:xfrm>
            <a:off x="3975651" y="3552172"/>
            <a:ext cx="7975879" cy="2578213"/>
          </a:xfrm>
        </p:spPr>
        <p:txBody>
          <a:bodyPr>
            <a:normAutofit/>
          </a:bodyPr>
          <a:lstStyle>
            <a:lvl1pPr marL="0" indent="0">
              <a:buNone/>
              <a:defRPr sz="2800">
                <a:solidFill>
                  <a:srgbClr val="141E28"/>
                </a:solidFill>
              </a:defRPr>
            </a:lvl1pPr>
          </a:lstStyle>
          <a:p>
            <a:pPr lvl="0"/>
            <a:r>
              <a:rPr lang="nb-NO"/>
              <a:t>Beskrivelse</a:t>
            </a:r>
          </a:p>
        </p:txBody>
      </p:sp>
      <p:sp>
        <p:nvSpPr>
          <p:cNvPr id="20" name="Plassholder for tekst 14"/>
          <p:cNvSpPr>
            <a:spLocks noGrp="1"/>
          </p:cNvSpPr>
          <p:nvPr>
            <p:ph type="body" sz="quarter" idx="13" hasCustomPrompt="1"/>
          </p:nvPr>
        </p:nvSpPr>
        <p:spPr>
          <a:xfrm>
            <a:off x="3971561" y="2994120"/>
            <a:ext cx="7975880" cy="418984"/>
          </a:xfrm>
        </p:spPr>
        <p:txBody>
          <a:bodyPr>
            <a:noAutofit/>
          </a:bodyPr>
          <a:lstStyle>
            <a:lvl1pPr marL="0" indent="0" algn="l">
              <a:buNone/>
              <a:defRPr sz="2400" b="0" baseline="0">
                <a:solidFill>
                  <a:srgbClr val="141E28"/>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Dato</a:t>
            </a:r>
          </a:p>
        </p:txBody>
      </p:sp>
      <p:pic>
        <p:nvPicPr>
          <p:cNvPr id="4" name="Picture 3" descr="A logo with a letter f in a circle&#10;&#10;Description automatically generated">
            <a:extLst>
              <a:ext uri="{FF2B5EF4-FFF2-40B4-BE49-F238E27FC236}">
                <a16:creationId xmlns:a16="http://schemas.microsoft.com/office/drawing/2014/main" id="{1A652A57-170E-F0F3-AEA8-492B58B1603E}"/>
              </a:ext>
            </a:extLst>
          </p:cNvPr>
          <p:cNvPicPr>
            <a:picLocks noChangeAspect="1"/>
          </p:cNvPicPr>
          <p:nvPr userDrawn="1"/>
        </p:nvPicPr>
        <p:blipFill>
          <a:blip r:embed="rId3"/>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42228314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pic>
        <p:nvPicPr>
          <p:cNvPr id="4" name="Picture 3" descr="A logo with a letter f in a circle&#10;&#10;Description automatically generated">
            <a:extLst>
              <a:ext uri="{FF2B5EF4-FFF2-40B4-BE49-F238E27FC236}">
                <a16:creationId xmlns:a16="http://schemas.microsoft.com/office/drawing/2014/main" id="{537080C0-4A6F-22DA-6CC8-2D05D4701CAB}"/>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42876950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Fullskjermbilde">
    <p:spTree>
      <p:nvGrpSpPr>
        <p:cNvPr id="1" name=""/>
        <p:cNvGrpSpPr/>
        <p:nvPr/>
      </p:nvGrpSpPr>
      <p:grpSpPr>
        <a:xfrm>
          <a:off x="0" y="0"/>
          <a:ext cx="0" cy="0"/>
          <a:chOff x="0" y="0"/>
          <a:chExt cx="0" cy="0"/>
        </a:xfrm>
      </p:grpSpPr>
      <p:sp>
        <p:nvSpPr>
          <p:cNvPr id="7" name="Plassholder for bilde 6">
            <a:extLst>
              <a:ext uri="{FF2B5EF4-FFF2-40B4-BE49-F238E27FC236}">
                <a16:creationId xmlns:a16="http://schemas.microsoft.com/office/drawing/2014/main" id="{6650CA9E-144D-2B4B-8399-F29546F1AF91}"/>
              </a:ext>
            </a:extLst>
          </p:cNvPr>
          <p:cNvSpPr>
            <a:spLocks noGrp="1"/>
          </p:cNvSpPr>
          <p:nvPr>
            <p:ph type="pic" sz="quarter" idx="10" hasCustomPrompt="1"/>
          </p:nvPr>
        </p:nvSpPr>
        <p:spPr>
          <a:xfrm>
            <a:off x="0" y="0"/>
            <a:ext cx="12192000" cy="6858000"/>
          </a:xfrm>
        </p:spPr>
        <p:txBody>
          <a:bodyPr/>
          <a:lstStyle>
            <a:lvl1pPr>
              <a:defRPr>
                <a:solidFill>
                  <a:schemeClr val="tx1">
                    <a:alpha val="74000"/>
                  </a:schemeClr>
                </a:solidFill>
              </a:defRPr>
            </a:lvl1pPr>
          </a:lstStyle>
          <a:p>
            <a:r>
              <a:rPr lang="nb-NO"/>
              <a:t>Slipp et bilde her</a:t>
            </a:r>
          </a:p>
        </p:txBody>
      </p:sp>
      <p:sp>
        <p:nvSpPr>
          <p:cNvPr id="2" name="Tittel 1">
            <a:extLst>
              <a:ext uri="{FF2B5EF4-FFF2-40B4-BE49-F238E27FC236}">
                <a16:creationId xmlns:a16="http://schemas.microsoft.com/office/drawing/2014/main" id="{B155B4C0-4369-4842-A92C-0BEF7F141946}"/>
              </a:ext>
            </a:extLst>
          </p:cNvPr>
          <p:cNvSpPr>
            <a:spLocks noGrp="1"/>
          </p:cNvSpPr>
          <p:nvPr>
            <p:ph type="title"/>
          </p:nvPr>
        </p:nvSpPr>
        <p:spPr>
          <a:xfrm>
            <a:off x="838200" y="1330325"/>
            <a:ext cx="10515600" cy="1325563"/>
          </a:xfrm>
        </p:spPr>
        <p:txBody>
          <a:bodyPr>
            <a:normAutofit/>
          </a:bodyPr>
          <a:lstStyle>
            <a:lvl1pPr>
              <a:defRPr sz="6000">
                <a:solidFill>
                  <a:schemeClr val="accent1">
                    <a:lumMod val="60000"/>
                    <a:lumOff val="40000"/>
                  </a:schemeClr>
                </a:solidFill>
              </a:defRPr>
            </a:lvl1pPr>
          </a:lstStyle>
          <a:p>
            <a:r>
              <a:rPr lang="nb-NO"/>
              <a:t>Klikk for å redigere tittelstil</a:t>
            </a:r>
          </a:p>
        </p:txBody>
      </p:sp>
      <p:pic>
        <p:nvPicPr>
          <p:cNvPr id="3" name="Picture 2" descr="A logo with a letter f in a circle&#10;&#10;Description automatically generated">
            <a:extLst>
              <a:ext uri="{FF2B5EF4-FFF2-40B4-BE49-F238E27FC236}">
                <a16:creationId xmlns:a16="http://schemas.microsoft.com/office/drawing/2014/main" id="{009D5B2E-1E78-2387-0ABC-087AFC203651}"/>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7561258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Person">
    <p:spTree>
      <p:nvGrpSpPr>
        <p:cNvPr id="1" name=""/>
        <p:cNvGrpSpPr/>
        <p:nvPr/>
      </p:nvGrpSpPr>
      <p:grpSpPr>
        <a:xfrm>
          <a:off x="0" y="0"/>
          <a:ext cx="0" cy="0"/>
          <a:chOff x="0" y="0"/>
          <a:chExt cx="0" cy="0"/>
        </a:xfrm>
      </p:grpSpPr>
      <p:sp>
        <p:nvSpPr>
          <p:cNvPr id="3" name="Rektangel 2"/>
          <p:cNvSpPr/>
          <p:nvPr userDrawn="1"/>
        </p:nvSpPr>
        <p:spPr>
          <a:xfrm>
            <a:off x="0" y="1"/>
            <a:ext cx="12192000" cy="2805695"/>
          </a:xfrm>
          <a:prstGeom prst="rect">
            <a:avLst/>
          </a:prstGeom>
          <a:solidFill>
            <a:srgbClr val="F2F3F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14" name="Bild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02237" y="1000124"/>
            <a:ext cx="2440153" cy="3050191"/>
          </a:xfrm>
          <a:prstGeom prst="rect">
            <a:avLst/>
          </a:prstGeom>
        </p:spPr>
      </p:pic>
      <p:sp>
        <p:nvSpPr>
          <p:cNvPr id="2" name="Title 1"/>
          <p:cNvSpPr>
            <a:spLocks noGrp="1"/>
          </p:cNvSpPr>
          <p:nvPr>
            <p:ph type="title" hasCustomPrompt="1"/>
          </p:nvPr>
        </p:nvSpPr>
        <p:spPr>
          <a:xfrm>
            <a:off x="3972124" y="1499784"/>
            <a:ext cx="7983499" cy="1143000"/>
          </a:xfrm>
          <a:noFill/>
          <a:ln>
            <a:noFill/>
          </a:ln>
        </p:spPr>
        <p:txBody>
          <a:bodyPr>
            <a:normAutofit/>
          </a:bodyPr>
          <a:lstStyle>
            <a:lvl1pPr algn="l">
              <a:defRPr sz="4000" b="1">
                <a:solidFill>
                  <a:schemeClr val="accent1">
                    <a:lumMod val="60000"/>
                    <a:lumOff val="40000"/>
                  </a:schemeClr>
                </a:solidFill>
              </a:defRPr>
            </a:lvl1pPr>
          </a:lstStyle>
          <a:p>
            <a:r>
              <a:rPr lang="nb-NO"/>
              <a:t>Navn navn</a:t>
            </a:r>
            <a:endParaRPr lang="en-US"/>
          </a:p>
        </p:txBody>
      </p:sp>
      <p:sp>
        <p:nvSpPr>
          <p:cNvPr id="15" name="Plassholder for tekst 14"/>
          <p:cNvSpPr>
            <a:spLocks noGrp="1"/>
          </p:cNvSpPr>
          <p:nvPr>
            <p:ph type="body" sz="quarter" idx="10" hasCustomPrompt="1"/>
          </p:nvPr>
        </p:nvSpPr>
        <p:spPr>
          <a:xfrm>
            <a:off x="3971562" y="1000125"/>
            <a:ext cx="7975879" cy="469055"/>
          </a:xfrm>
        </p:spPr>
        <p:txBody>
          <a:bodyPr>
            <a:noAutofit/>
          </a:bodyPr>
          <a:lstStyle>
            <a:lvl1pPr marL="0" indent="0" algn="l">
              <a:buNone/>
              <a:defRPr sz="2667" b="0" baseline="0">
                <a:solidFill>
                  <a:schemeClr val="tx1">
                    <a:lumMod val="95000"/>
                    <a:lumOff val="5000"/>
                  </a:schemeClr>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Fakultet</a:t>
            </a:r>
          </a:p>
        </p:txBody>
      </p:sp>
      <p:sp>
        <p:nvSpPr>
          <p:cNvPr id="5" name="Plassholder for bilde 4"/>
          <p:cNvSpPr>
            <a:spLocks noGrp="1"/>
          </p:cNvSpPr>
          <p:nvPr>
            <p:ph type="pic" sz="quarter" idx="11" hasCustomPrompt="1"/>
          </p:nvPr>
        </p:nvSpPr>
        <p:spPr>
          <a:xfrm>
            <a:off x="1099928" y="1000125"/>
            <a:ext cx="2442461" cy="3050191"/>
          </a:xfrm>
        </p:spPr>
        <p:txBody>
          <a:bodyPr/>
          <a:lstStyle>
            <a:lvl1pPr>
              <a:defRPr baseline="0"/>
            </a:lvl1pPr>
          </a:lstStyle>
          <a:p>
            <a:r>
              <a:rPr lang="nb-NO"/>
              <a:t>Dra inn bilde</a:t>
            </a:r>
          </a:p>
        </p:txBody>
      </p:sp>
      <p:sp>
        <p:nvSpPr>
          <p:cNvPr id="19" name="Plassholder for tekst 18"/>
          <p:cNvSpPr>
            <a:spLocks noGrp="1"/>
          </p:cNvSpPr>
          <p:nvPr>
            <p:ph type="body" sz="quarter" idx="12" hasCustomPrompt="1"/>
          </p:nvPr>
        </p:nvSpPr>
        <p:spPr>
          <a:xfrm>
            <a:off x="3975651" y="3552172"/>
            <a:ext cx="7975879" cy="2578213"/>
          </a:xfrm>
        </p:spPr>
        <p:txBody>
          <a:bodyPr>
            <a:normAutofit/>
          </a:bodyPr>
          <a:lstStyle>
            <a:lvl1pPr marL="0" indent="0">
              <a:buNone/>
              <a:defRPr sz="2800">
                <a:solidFill>
                  <a:srgbClr val="141E28"/>
                </a:solidFill>
              </a:defRPr>
            </a:lvl1pPr>
          </a:lstStyle>
          <a:p>
            <a:pPr lvl="0"/>
            <a:r>
              <a:rPr lang="nb-NO"/>
              <a:t>Beskrivelse</a:t>
            </a:r>
          </a:p>
        </p:txBody>
      </p:sp>
      <p:sp>
        <p:nvSpPr>
          <p:cNvPr id="20" name="Plassholder for tekst 14"/>
          <p:cNvSpPr>
            <a:spLocks noGrp="1"/>
          </p:cNvSpPr>
          <p:nvPr>
            <p:ph type="body" sz="quarter" idx="13" hasCustomPrompt="1"/>
          </p:nvPr>
        </p:nvSpPr>
        <p:spPr>
          <a:xfrm>
            <a:off x="3971561" y="2994120"/>
            <a:ext cx="7975880" cy="418984"/>
          </a:xfrm>
        </p:spPr>
        <p:txBody>
          <a:bodyPr>
            <a:noAutofit/>
          </a:bodyPr>
          <a:lstStyle>
            <a:lvl1pPr marL="0" indent="0" algn="l">
              <a:buNone/>
              <a:defRPr sz="2400" b="0" baseline="0">
                <a:solidFill>
                  <a:srgbClr val="141E28"/>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Dato</a:t>
            </a:r>
          </a:p>
        </p:txBody>
      </p:sp>
      <p:pic>
        <p:nvPicPr>
          <p:cNvPr id="4" name="Picture 3" descr="A logo with a letter f in a circle&#10;&#10;Description automatically generated">
            <a:extLst>
              <a:ext uri="{FF2B5EF4-FFF2-40B4-BE49-F238E27FC236}">
                <a16:creationId xmlns:a16="http://schemas.microsoft.com/office/drawing/2014/main" id="{CA92AED3-2E63-69A7-B873-F4FBCE25F070}"/>
              </a:ext>
            </a:extLst>
          </p:cNvPr>
          <p:cNvPicPr>
            <a:picLocks noChangeAspect="1"/>
          </p:cNvPicPr>
          <p:nvPr userDrawn="1"/>
        </p:nvPicPr>
        <p:blipFill>
          <a:blip r:embed="rId3"/>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0059862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kst venstre og bilde høyre">
    <p:spTree>
      <p:nvGrpSpPr>
        <p:cNvPr id="1" name=""/>
        <p:cNvGrpSpPr/>
        <p:nvPr/>
      </p:nvGrpSpPr>
      <p:grpSpPr>
        <a:xfrm>
          <a:off x="0" y="0"/>
          <a:ext cx="0" cy="0"/>
          <a:chOff x="0" y="0"/>
          <a:chExt cx="0" cy="0"/>
        </a:xfrm>
      </p:grpSpPr>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hasCustomPrompt="1"/>
          </p:nvPr>
        </p:nvSpPr>
        <p:spPr>
          <a:xfrm>
            <a:off x="721056" y="1883228"/>
            <a:ext cx="4933122" cy="3970601"/>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9" name="Plassholder for tekst 6">
            <a:extLst>
              <a:ext uri="{FF2B5EF4-FFF2-40B4-BE49-F238E27FC236}">
                <a16:creationId xmlns:a16="http://schemas.microsoft.com/office/drawing/2014/main" id="{6A4B12A5-698B-1545-A4BE-5CAA787AE44F}"/>
              </a:ext>
            </a:extLst>
          </p:cNvPr>
          <p:cNvSpPr>
            <a:spLocks noGrp="1"/>
          </p:cNvSpPr>
          <p:nvPr>
            <p:ph type="body" sz="quarter" idx="13" hasCustomPrompt="1"/>
          </p:nvPr>
        </p:nvSpPr>
        <p:spPr>
          <a:xfrm>
            <a:off x="1661533" y="6370638"/>
            <a:ext cx="3992646" cy="365125"/>
          </a:xfrm>
        </p:spPr>
        <p:txBody>
          <a:bodyPr>
            <a:normAutofit/>
          </a:bodyPr>
          <a:lstStyle>
            <a:lvl1pPr algn="r">
              <a:buNone/>
              <a:defRPr lang="nb-NO" sz="1100" b="0" i="0" smtClean="0">
                <a:effectLst/>
                <a:latin typeface="Helvetica" pitchFamily="2" charset="0"/>
              </a:defRPr>
            </a:lvl1pPr>
            <a:lvl2pPr>
              <a:defRPr sz="900"/>
            </a:lvl2pPr>
            <a:lvl3pPr>
              <a:defRPr sz="900"/>
            </a:lvl3pPr>
            <a:lvl4pPr>
              <a:defRPr sz="900"/>
            </a:lvl4pPr>
            <a:lvl5pPr>
              <a:defRPr sz="900"/>
            </a:lvl5pPr>
          </a:lstStyle>
          <a:p>
            <a:pPr lvl="0"/>
            <a:r>
              <a:rPr lang="nb-NO" b="0" i="0">
                <a:solidFill>
                  <a:srgbClr val="202124"/>
                </a:solidFill>
                <a:effectLst/>
                <a:latin typeface="arial" panose="020B0604020202020204" pitchFamily="34" charset="0"/>
              </a:rPr>
              <a:t>© </a:t>
            </a:r>
            <a:r>
              <a:rPr lang="nb-NO"/>
              <a:t>Copyright / kildehenvisning</a:t>
            </a:r>
          </a:p>
        </p:txBody>
      </p:sp>
      <p:sp>
        <p:nvSpPr>
          <p:cNvPr id="11" name="Tittel 1">
            <a:extLst>
              <a:ext uri="{FF2B5EF4-FFF2-40B4-BE49-F238E27FC236}">
                <a16:creationId xmlns:a16="http://schemas.microsoft.com/office/drawing/2014/main" id="{9D10BF8D-2AAF-6043-8F14-05A25EBDDC54}"/>
              </a:ext>
            </a:extLst>
          </p:cNvPr>
          <p:cNvSpPr>
            <a:spLocks noGrp="1"/>
          </p:cNvSpPr>
          <p:nvPr>
            <p:ph type="title" hasCustomPrompt="1"/>
          </p:nvPr>
        </p:nvSpPr>
        <p:spPr>
          <a:xfrm>
            <a:off x="721056" y="707572"/>
            <a:ext cx="4933121" cy="1065472"/>
          </a:xfrm>
        </p:spPr>
        <p:txBody>
          <a:bodyPr anchor="b">
            <a:normAutofit/>
          </a:bodyPr>
          <a:lstStyle>
            <a:lvl1pPr>
              <a:defRPr sz="2800">
                <a:solidFill>
                  <a:schemeClr val="accent1">
                    <a:lumMod val="60000"/>
                    <a:lumOff val="40000"/>
                  </a:schemeClr>
                </a:solidFill>
              </a:defRPr>
            </a:lvl1pPr>
          </a:lstStyle>
          <a:p>
            <a:r>
              <a:rPr lang="nb-NO"/>
              <a:t>Her kan du fylle inn en tittel til din slide</a:t>
            </a:r>
          </a:p>
        </p:txBody>
      </p:sp>
      <p:pic>
        <p:nvPicPr>
          <p:cNvPr id="2" name="Picture 1" descr="A logo with a letter f in a circle&#10;&#10;Description automatically generated">
            <a:extLst>
              <a:ext uri="{FF2B5EF4-FFF2-40B4-BE49-F238E27FC236}">
                <a16:creationId xmlns:a16="http://schemas.microsoft.com/office/drawing/2014/main" id="{21173D21-C23F-A68D-C80D-DD0190022E30}"/>
              </a:ext>
            </a:extLst>
          </p:cNvPr>
          <p:cNvPicPr>
            <a:picLocks noChangeAspect="1"/>
          </p:cNvPicPr>
          <p:nvPr userDrawn="1"/>
        </p:nvPicPr>
        <p:blipFill>
          <a:blip r:embed="rId2"/>
          <a:stretch>
            <a:fillRect/>
          </a:stretch>
        </p:blipFill>
        <p:spPr>
          <a:xfrm>
            <a:off x="-227542" y="5111221"/>
            <a:ext cx="2131484" cy="2131484"/>
          </a:xfrm>
          <a:prstGeom prst="rect">
            <a:avLst/>
          </a:prstGeom>
        </p:spPr>
      </p:pic>
      <p:sp>
        <p:nvSpPr>
          <p:cNvPr id="5" name="Picture Placeholder 4">
            <a:extLst>
              <a:ext uri="{FF2B5EF4-FFF2-40B4-BE49-F238E27FC236}">
                <a16:creationId xmlns:a16="http://schemas.microsoft.com/office/drawing/2014/main" id="{6E0B1D0B-4FE6-44C3-5C5D-D9B5B5ADD0E4}"/>
              </a:ext>
            </a:extLst>
          </p:cNvPr>
          <p:cNvSpPr>
            <a:spLocks noGrp="1"/>
          </p:cNvSpPr>
          <p:nvPr>
            <p:ph type="pic" sz="quarter" idx="14"/>
          </p:nvPr>
        </p:nvSpPr>
        <p:spPr>
          <a:xfrm>
            <a:off x="6096000" y="0"/>
            <a:ext cx="6096000" cy="6858000"/>
          </a:xfrm>
        </p:spPr>
        <p:txBody>
          <a:bodyPr/>
          <a:lstStyle/>
          <a:p>
            <a:endParaRPr lang="en-US"/>
          </a:p>
        </p:txBody>
      </p:sp>
    </p:spTree>
    <p:extLst>
      <p:ext uri="{BB962C8B-B14F-4D97-AF65-F5344CB8AC3E}">
        <p14:creationId xmlns:p14="http://schemas.microsoft.com/office/powerpoint/2010/main" val="33902196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lde til venstre og tekst til høy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300833E-57A1-AE4D-C64D-BE5124C6F383}"/>
              </a:ext>
            </a:extLst>
          </p:cNvPr>
          <p:cNvSpPr>
            <a:spLocks noGrp="1"/>
          </p:cNvSpPr>
          <p:nvPr>
            <p:ph type="pic" sz="quarter" idx="14"/>
          </p:nvPr>
        </p:nvSpPr>
        <p:spPr>
          <a:xfrm>
            <a:off x="0" y="0"/>
            <a:ext cx="6096000" cy="6858000"/>
          </a:xfrm>
        </p:spPr>
        <p:txBody>
          <a:bodyPr/>
          <a:lstStyle/>
          <a:p>
            <a:endParaRPr lang="en-US"/>
          </a:p>
        </p:txBody>
      </p:sp>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hasCustomPrompt="1"/>
          </p:nvPr>
        </p:nvSpPr>
        <p:spPr>
          <a:xfrm>
            <a:off x="6335472" y="1883228"/>
            <a:ext cx="4933122" cy="3970601"/>
          </a:xfrm>
        </p:spPr>
        <p:txBody>
          <a:bodyPr>
            <a:normAutofit/>
          </a:bodyPr>
          <a:lstStyle>
            <a:lvl1pPr>
              <a:defRPr sz="2000" b="0">
                <a:solidFill>
                  <a:schemeClr val="tx1">
                    <a:lumMod val="95000"/>
                    <a:lumOff val="5000"/>
                  </a:schemeClr>
                </a:solidFill>
              </a:defRPr>
            </a:lvl1pPr>
          </a:lstStyle>
          <a:p>
            <a:r>
              <a:rPr lang="nb-NO"/>
              <a:t>Rediger tekststiler i malen
Andre nivå
Tredje nivå
Fjerde nivå
Femte nivå</a:t>
            </a:r>
          </a:p>
        </p:txBody>
      </p:sp>
      <p:sp>
        <p:nvSpPr>
          <p:cNvPr id="7" name="Plassholder for tekst 6">
            <a:extLst>
              <a:ext uri="{FF2B5EF4-FFF2-40B4-BE49-F238E27FC236}">
                <a16:creationId xmlns:a16="http://schemas.microsoft.com/office/drawing/2014/main" id="{838F0658-EC45-5A48-B3C1-47900CACF701}"/>
              </a:ext>
            </a:extLst>
          </p:cNvPr>
          <p:cNvSpPr>
            <a:spLocks noGrp="1"/>
          </p:cNvSpPr>
          <p:nvPr>
            <p:ph type="body" sz="quarter" idx="13" hasCustomPrompt="1"/>
          </p:nvPr>
        </p:nvSpPr>
        <p:spPr>
          <a:xfrm>
            <a:off x="6335472" y="6370638"/>
            <a:ext cx="4230595" cy="365125"/>
          </a:xfrm>
        </p:spPr>
        <p:txBody>
          <a:bodyPr>
            <a:normAutofit/>
          </a:bodyPr>
          <a:lstStyle>
            <a:lvl1pPr algn="r">
              <a:buNone/>
              <a:defRPr lang="nb-NO" sz="1100" b="0" i="0" smtClean="0">
                <a:effectLst/>
                <a:latin typeface="Helvetica" pitchFamily="2" charset="0"/>
              </a:defRPr>
            </a:lvl1pPr>
            <a:lvl2pPr>
              <a:defRPr sz="900"/>
            </a:lvl2pPr>
            <a:lvl3pPr>
              <a:defRPr sz="900"/>
            </a:lvl3pPr>
            <a:lvl4pPr>
              <a:defRPr sz="900"/>
            </a:lvl4pPr>
            <a:lvl5pPr>
              <a:defRPr sz="900"/>
            </a:lvl5pPr>
          </a:lstStyle>
          <a:p>
            <a:pPr lvl="0"/>
            <a:r>
              <a:rPr lang="nb-NO" b="0" i="0">
                <a:solidFill>
                  <a:srgbClr val="202124"/>
                </a:solidFill>
                <a:effectLst/>
                <a:latin typeface="arial" panose="020B0604020202020204" pitchFamily="34" charset="0"/>
              </a:rPr>
              <a:t>© </a:t>
            </a:r>
            <a:r>
              <a:rPr lang="nb-NO"/>
              <a:t>Copyright / kildehenvisning</a:t>
            </a:r>
          </a:p>
        </p:txBody>
      </p:sp>
      <p:sp>
        <p:nvSpPr>
          <p:cNvPr id="11" name="Plassholder for lysbildenummer 4">
            <a:extLst>
              <a:ext uri="{FF2B5EF4-FFF2-40B4-BE49-F238E27FC236}">
                <a16:creationId xmlns:a16="http://schemas.microsoft.com/office/drawing/2014/main" id="{12F0E66B-ABF8-4E42-BDB6-0F41AB489985}"/>
              </a:ext>
            </a:extLst>
          </p:cNvPr>
          <p:cNvSpPr>
            <a:spLocks noGrp="1"/>
          </p:cNvSpPr>
          <p:nvPr>
            <p:ph type="sldNum" sz="quarter" idx="10"/>
          </p:nvPr>
        </p:nvSpPr>
        <p:spPr>
          <a:xfrm>
            <a:off x="10727473" y="6370637"/>
            <a:ext cx="1295400" cy="365125"/>
          </a:xfrm>
          <a:prstGeom prst="rect">
            <a:avLst/>
          </a:prstGeom>
        </p:spPr>
        <p:txBody>
          <a:bodyPr/>
          <a:lstStyle/>
          <a:p>
            <a:fld id="{CB34E9FF-35ED-4746-A218-B58892FE7A5D}" type="slidenum">
              <a:rPr lang="nb-NO" smtClean="0"/>
              <a:t>‹#›</a:t>
            </a:fld>
            <a:endParaRPr lang="nb-NO"/>
          </a:p>
        </p:txBody>
      </p:sp>
      <p:sp>
        <p:nvSpPr>
          <p:cNvPr id="12" name="Tittel 1">
            <a:extLst>
              <a:ext uri="{FF2B5EF4-FFF2-40B4-BE49-F238E27FC236}">
                <a16:creationId xmlns:a16="http://schemas.microsoft.com/office/drawing/2014/main" id="{43AD8D1C-EAB0-3645-8548-77AB0AF6BF85}"/>
              </a:ext>
            </a:extLst>
          </p:cNvPr>
          <p:cNvSpPr>
            <a:spLocks noGrp="1"/>
          </p:cNvSpPr>
          <p:nvPr>
            <p:ph type="title" hasCustomPrompt="1"/>
          </p:nvPr>
        </p:nvSpPr>
        <p:spPr>
          <a:xfrm>
            <a:off x="6335472" y="707572"/>
            <a:ext cx="4933121" cy="1065472"/>
          </a:xfrm>
        </p:spPr>
        <p:txBody>
          <a:bodyPr anchor="b">
            <a:normAutofit/>
          </a:bodyPr>
          <a:lstStyle>
            <a:lvl1pPr>
              <a:defRPr sz="2800">
                <a:solidFill>
                  <a:schemeClr val="accent1">
                    <a:lumMod val="60000"/>
                    <a:lumOff val="40000"/>
                  </a:schemeClr>
                </a:solidFill>
              </a:defRPr>
            </a:lvl1pPr>
          </a:lstStyle>
          <a:p>
            <a:r>
              <a:rPr lang="nb-NO"/>
              <a:t>Her kan du fylle inn en tittel til din slide</a:t>
            </a:r>
          </a:p>
        </p:txBody>
      </p:sp>
      <p:pic>
        <p:nvPicPr>
          <p:cNvPr id="2" name="Picture 1" descr="A logo with a letter f in a circle&#10;&#10;Description automatically generated">
            <a:extLst>
              <a:ext uri="{FF2B5EF4-FFF2-40B4-BE49-F238E27FC236}">
                <a16:creationId xmlns:a16="http://schemas.microsoft.com/office/drawing/2014/main" id="{F489449E-0A42-F909-7390-438C6F39176C}"/>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741269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Kapittel">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000B2ABB-797D-6D4E-8B9C-7322AB6B5428}"/>
              </a:ext>
            </a:extLst>
          </p:cNvPr>
          <p:cNvSpPr>
            <a:spLocks noGrp="1"/>
          </p:cNvSpPr>
          <p:nvPr>
            <p:ph type="ctrTitle"/>
          </p:nvPr>
        </p:nvSpPr>
        <p:spPr>
          <a:xfrm>
            <a:off x="1524000" y="1122363"/>
            <a:ext cx="9144000" cy="2387600"/>
          </a:xfrm>
        </p:spPr>
        <p:txBody>
          <a:bodyPr anchor="b"/>
          <a:lstStyle>
            <a:lvl1pPr algn="ctr">
              <a:defRPr sz="6000">
                <a:solidFill>
                  <a:schemeClr val="accent1">
                    <a:lumMod val="60000"/>
                    <a:lumOff val="40000"/>
                  </a:schemeClr>
                </a:solidFill>
              </a:defRPr>
            </a:lvl1pPr>
          </a:lstStyle>
          <a:p>
            <a:r>
              <a:rPr lang="en-US"/>
              <a:t>Click to edit Master title style</a:t>
            </a:r>
            <a:endParaRPr lang="nb-NO"/>
          </a:p>
        </p:txBody>
      </p:sp>
      <p:sp>
        <p:nvSpPr>
          <p:cNvPr id="3" name="Undertittel 2">
            <a:extLst>
              <a:ext uri="{FF2B5EF4-FFF2-40B4-BE49-F238E27FC236}">
                <a16:creationId xmlns:a16="http://schemas.microsoft.com/office/drawing/2014/main" id="{DC16EDBB-B8D9-674E-B664-6D4E9C1BB607}"/>
              </a:ext>
            </a:extLst>
          </p:cNvPr>
          <p:cNvSpPr>
            <a:spLocks noGrp="1"/>
          </p:cNvSpPr>
          <p:nvPr>
            <p:ph type="subTitle" idx="1"/>
          </p:nvPr>
        </p:nvSpPr>
        <p:spPr>
          <a:xfrm>
            <a:off x="1524000" y="3602038"/>
            <a:ext cx="9144000" cy="1655762"/>
          </a:xfrm>
        </p:spPr>
        <p:txBody>
          <a:bodyPr/>
          <a:lstStyle>
            <a:lvl1pPr marL="0" indent="0" algn="ctr">
              <a:buNone/>
              <a:defRPr sz="2400">
                <a:solidFill>
                  <a:schemeClr val="tx1">
                    <a:lumMod val="95000"/>
                    <a:lumOff val="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pic>
        <p:nvPicPr>
          <p:cNvPr id="7" name="Picture 6" descr="A logo with a letter f in a circle&#10;&#10;Description automatically generated">
            <a:extLst>
              <a:ext uri="{FF2B5EF4-FFF2-40B4-BE49-F238E27FC236}">
                <a16:creationId xmlns:a16="http://schemas.microsoft.com/office/drawing/2014/main" id="{8F253706-BF54-70FD-575F-23D16949B71F}"/>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083560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Punktliste">
    <p:spTree>
      <p:nvGrpSpPr>
        <p:cNvPr id="1" name=""/>
        <p:cNvGrpSpPr/>
        <p:nvPr/>
      </p:nvGrpSpPr>
      <p:grpSpPr>
        <a:xfrm>
          <a:off x="0" y="0"/>
          <a:ext cx="0" cy="0"/>
          <a:chOff x="0" y="0"/>
          <a:chExt cx="0" cy="0"/>
        </a:xfrm>
      </p:grpSpPr>
      <p:pic>
        <p:nvPicPr>
          <p:cNvPr id="4" name="Picture 3" descr="A logo with a letter f in a circle&#10;&#10;Description automatically generated">
            <a:extLst>
              <a:ext uri="{FF2B5EF4-FFF2-40B4-BE49-F238E27FC236}">
                <a16:creationId xmlns:a16="http://schemas.microsoft.com/office/drawing/2014/main" id="{65B5A94A-6E51-CFBE-8E0D-31FF22116D41}"/>
              </a:ext>
            </a:extLst>
          </p:cNvPr>
          <p:cNvPicPr>
            <a:picLocks noChangeAspect="1"/>
          </p:cNvPicPr>
          <p:nvPr userDrawn="1"/>
        </p:nvPicPr>
        <p:blipFill>
          <a:blip r:embed="rId2"/>
          <a:stretch>
            <a:fillRect/>
          </a:stretch>
        </p:blipFill>
        <p:spPr>
          <a:xfrm>
            <a:off x="-227542" y="5111221"/>
            <a:ext cx="2131484" cy="2131484"/>
          </a:xfrm>
          <a:prstGeom prst="rect">
            <a:avLst/>
          </a:prstGeom>
        </p:spPr>
      </p:pic>
      <p:sp>
        <p:nvSpPr>
          <p:cNvPr id="2" name="Tittel 1">
            <a:extLst>
              <a:ext uri="{FF2B5EF4-FFF2-40B4-BE49-F238E27FC236}">
                <a16:creationId xmlns:a16="http://schemas.microsoft.com/office/drawing/2014/main" id="{B2C68AED-3A99-704D-8F97-DB2A70EDEE29}"/>
              </a:ext>
            </a:extLst>
          </p:cNvPr>
          <p:cNvSpPr>
            <a:spLocks noGrp="1"/>
          </p:cNvSpPr>
          <p:nvPr>
            <p:ph type="title"/>
          </p:nvPr>
        </p:nvSpPr>
        <p:spPr/>
        <p:txBody>
          <a:bodyPr/>
          <a:lstStyle>
            <a:lvl1pPr>
              <a:defRPr>
                <a:solidFill>
                  <a:schemeClr val="accent1">
                    <a:lumMod val="60000"/>
                    <a:lumOff val="40000"/>
                  </a:schemeClr>
                </a:solidFill>
              </a:defRPr>
            </a:lvl1pPr>
          </a:lstStyle>
          <a:p>
            <a:r>
              <a:rPr lang="en-US"/>
              <a:t>Click to edit Master title style</a:t>
            </a:r>
            <a:endParaRPr lang="nb-NO"/>
          </a:p>
        </p:txBody>
      </p:sp>
      <p:sp>
        <p:nvSpPr>
          <p:cNvPr id="3" name="Plassholder for innhold 2">
            <a:extLst>
              <a:ext uri="{FF2B5EF4-FFF2-40B4-BE49-F238E27FC236}">
                <a16:creationId xmlns:a16="http://schemas.microsoft.com/office/drawing/2014/main" id="{FE4A1D1D-C8A3-914A-83EF-30FC6150C8FB}"/>
              </a:ext>
            </a:extLst>
          </p:cNvPr>
          <p:cNvSpPr>
            <a:spLocks noGrp="1"/>
          </p:cNvSpPr>
          <p:nvPr>
            <p:ph idx="1"/>
          </p:nvPr>
        </p:nvSpPr>
        <p:spPr/>
        <p:txBody>
          <a:bodyPr>
            <a:normAutofit/>
          </a:bodyPr>
          <a:lstStyle>
            <a:lvl1pPr>
              <a:defRPr sz="2000" b="0">
                <a:solidFill>
                  <a:schemeClr val="tx1">
                    <a:lumMod val="95000"/>
                    <a:lumOff val="5000"/>
                  </a:schemeClr>
                </a:solidFill>
              </a:defRPr>
            </a:lvl1pPr>
          </a:lstStyle>
          <a:p>
            <a:pPr lvl="0"/>
            <a:r>
              <a:rPr lang="en-US"/>
              <a:t>Click to edit Master text styles</a:t>
            </a:r>
          </a:p>
        </p:txBody>
      </p:sp>
      <p:sp>
        <p:nvSpPr>
          <p:cNvPr id="5" name="Plassholder for bunntekst 4">
            <a:extLst>
              <a:ext uri="{FF2B5EF4-FFF2-40B4-BE49-F238E27FC236}">
                <a16:creationId xmlns:a16="http://schemas.microsoft.com/office/drawing/2014/main" id="{76F18708-A87B-1B46-B96E-29C6E8ABB95D}"/>
              </a:ext>
            </a:extLst>
          </p:cNvPr>
          <p:cNvSpPr>
            <a:spLocks noGrp="1"/>
          </p:cNvSpPr>
          <p:nvPr>
            <p:ph type="ftr" sz="quarter" idx="11"/>
          </p:nvPr>
        </p:nvSpPr>
        <p:spPr>
          <a:xfrm>
            <a:off x="4038600" y="6356350"/>
            <a:ext cx="7315200" cy="365125"/>
          </a:xfrm>
          <a:prstGeom prst="rect">
            <a:avLst/>
          </a:prstGeom>
        </p:spPr>
        <p:txBody>
          <a:bodyPr/>
          <a:lstStyle/>
          <a:p>
            <a:endParaRPr lang="nb-NO"/>
          </a:p>
        </p:txBody>
      </p:sp>
    </p:spTree>
    <p:extLst>
      <p:ext uri="{BB962C8B-B14F-4D97-AF65-F5344CB8AC3E}">
        <p14:creationId xmlns:p14="http://schemas.microsoft.com/office/powerpoint/2010/main" val="2899978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tat">
    <p:spTree>
      <p:nvGrpSpPr>
        <p:cNvPr id="1" name=""/>
        <p:cNvGrpSpPr/>
        <p:nvPr/>
      </p:nvGrpSpPr>
      <p:grpSpPr>
        <a:xfrm>
          <a:off x="0" y="0"/>
          <a:ext cx="0" cy="0"/>
          <a:chOff x="0" y="0"/>
          <a:chExt cx="0" cy="0"/>
        </a:xfrm>
      </p:grpSpPr>
      <p:sp>
        <p:nvSpPr>
          <p:cNvPr id="8" name="Plassholder for tekst 7">
            <a:extLst>
              <a:ext uri="{FF2B5EF4-FFF2-40B4-BE49-F238E27FC236}">
                <a16:creationId xmlns:a16="http://schemas.microsoft.com/office/drawing/2014/main" id="{313A3025-CD08-FD43-8BF8-D83B80F2D372}"/>
              </a:ext>
            </a:extLst>
          </p:cNvPr>
          <p:cNvSpPr>
            <a:spLocks noGrp="1"/>
          </p:cNvSpPr>
          <p:nvPr>
            <p:ph type="body" sz="quarter" idx="13" hasCustomPrompt="1"/>
          </p:nvPr>
        </p:nvSpPr>
        <p:spPr>
          <a:xfrm>
            <a:off x="1008405" y="1917700"/>
            <a:ext cx="6486258" cy="2070100"/>
          </a:xfrm>
        </p:spPr>
        <p:txBody>
          <a:bodyPr anchor="b">
            <a:normAutofit/>
          </a:bodyPr>
          <a:lstStyle>
            <a:lvl1pPr marL="0" indent="0">
              <a:buNone/>
              <a:defRPr sz="3600">
                <a:solidFill>
                  <a:schemeClr val="tx1">
                    <a:lumMod val="95000"/>
                    <a:lumOff val="5000"/>
                  </a:schemeClr>
                </a:solidFill>
              </a:defRPr>
            </a:lvl1pPr>
          </a:lstStyle>
          <a:p>
            <a:r>
              <a:rPr lang="nb-NO"/>
              <a:t>Sitat fra kjent person</a:t>
            </a:r>
          </a:p>
        </p:txBody>
      </p:sp>
      <p:sp>
        <p:nvSpPr>
          <p:cNvPr id="12" name="Plassholder for tekst 11">
            <a:extLst>
              <a:ext uri="{FF2B5EF4-FFF2-40B4-BE49-F238E27FC236}">
                <a16:creationId xmlns:a16="http://schemas.microsoft.com/office/drawing/2014/main" id="{AD0A5E21-6A22-7D43-B2F4-6F47285A42E8}"/>
              </a:ext>
            </a:extLst>
          </p:cNvPr>
          <p:cNvSpPr>
            <a:spLocks noGrp="1"/>
          </p:cNvSpPr>
          <p:nvPr>
            <p:ph type="body" sz="quarter" idx="14" hasCustomPrompt="1"/>
          </p:nvPr>
        </p:nvSpPr>
        <p:spPr>
          <a:xfrm>
            <a:off x="1008405" y="4203700"/>
            <a:ext cx="6486258" cy="482600"/>
          </a:xfrm>
        </p:spPr>
        <p:txBody>
          <a:bodyPr/>
          <a:lstStyle>
            <a:lvl1pPr marL="0" indent="0">
              <a:buNone/>
              <a:defRPr b="1">
                <a:solidFill>
                  <a:schemeClr val="accent1">
                    <a:lumMod val="60000"/>
                    <a:lumOff val="40000"/>
                  </a:schemeClr>
                </a:solidFill>
              </a:defRPr>
            </a:lvl1pPr>
          </a:lstStyle>
          <a:p>
            <a:r>
              <a:rPr lang="nb-NO"/>
              <a:t>Navn på person</a:t>
            </a:r>
          </a:p>
        </p:txBody>
      </p:sp>
      <p:sp>
        <p:nvSpPr>
          <p:cNvPr id="14" name="Plassholder for tekst 13">
            <a:extLst>
              <a:ext uri="{FF2B5EF4-FFF2-40B4-BE49-F238E27FC236}">
                <a16:creationId xmlns:a16="http://schemas.microsoft.com/office/drawing/2014/main" id="{C06D30DD-C9AA-A74E-8236-A55A61266FB6}"/>
              </a:ext>
            </a:extLst>
          </p:cNvPr>
          <p:cNvSpPr>
            <a:spLocks noGrp="1"/>
          </p:cNvSpPr>
          <p:nvPr>
            <p:ph type="body" sz="quarter" idx="15" hasCustomPrompt="1"/>
          </p:nvPr>
        </p:nvSpPr>
        <p:spPr>
          <a:xfrm>
            <a:off x="1008405" y="4686300"/>
            <a:ext cx="6486258" cy="482600"/>
          </a:xfrm>
        </p:spPr>
        <p:txBody>
          <a:bodyPr>
            <a:normAutofit/>
          </a:bodyPr>
          <a:lstStyle>
            <a:lvl1pPr marL="0" indent="0">
              <a:buNone/>
              <a:defRPr sz="2000">
                <a:solidFill>
                  <a:schemeClr val="tx1">
                    <a:lumMod val="95000"/>
                    <a:lumOff val="5000"/>
                  </a:schemeClr>
                </a:solidFill>
              </a:defRPr>
            </a:lvl1pPr>
          </a:lstStyle>
          <a:p>
            <a:r>
              <a:rPr lang="nb-NO"/>
              <a:t>Tittel på person</a:t>
            </a:r>
          </a:p>
        </p:txBody>
      </p:sp>
      <p:sp>
        <p:nvSpPr>
          <p:cNvPr id="16" name="Plassholder for bilde 15">
            <a:extLst>
              <a:ext uri="{FF2B5EF4-FFF2-40B4-BE49-F238E27FC236}">
                <a16:creationId xmlns:a16="http://schemas.microsoft.com/office/drawing/2014/main" id="{C642F17B-7F49-F045-B8A0-848CC25C0D7F}"/>
              </a:ext>
            </a:extLst>
          </p:cNvPr>
          <p:cNvSpPr>
            <a:spLocks noGrp="1"/>
          </p:cNvSpPr>
          <p:nvPr>
            <p:ph type="pic" sz="quarter" idx="16" hasCustomPrompt="1"/>
          </p:nvPr>
        </p:nvSpPr>
        <p:spPr>
          <a:xfrm>
            <a:off x="7672699" y="1404938"/>
            <a:ext cx="3810000" cy="4302125"/>
          </a:xfrm>
        </p:spPr>
        <p:txBody>
          <a:bodyPr/>
          <a:lstStyle/>
          <a:p>
            <a:r>
              <a:rPr lang="nb-NO"/>
              <a:t>Bilde av person</a:t>
            </a:r>
          </a:p>
        </p:txBody>
      </p:sp>
      <p:pic>
        <p:nvPicPr>
          <p:cNvPr id="2" name="Picture 1" descr="A logo with a letter f in a circle&#10;&#10;Description automatically generated">
            <a:extLst>
              <a:ext uri="{FF2B5EF4-FFF2-40B4-BE49-F238E27FC236}">
                <a16:creationId xmlns:a16="http://schemas.microsoft.com/office/drawing/2014/main" id="{D9A8064A-6EBC-4362-6951-69F1977537C6}"/>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515170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Sammenligning">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1ACA2F30-5B48-0D4B-A64D-C11205F3E28A}"/>
              </a:ext>
            </a:extLst>
          </p:cNvPr>
          <p:cNvSpPr>
            <a:spLocks noGrp="1"/>
          </p:cNvSpPr>
          <p:nvPr>
            <p:ph type="title"/>
          </p:nvPr>
        </p:nvSpPr>
        <p:spPr>
          <a:xfrm>
            <a:off x="1086678" y="365125"/>
            <a:ext cx="10267122" cy="1325563"/>
          </a:xfrm>
        </p:spPr>
        <p:txBody>
          <a:bodyPr/>
          <a:lstStyle>
            <a:lvl1pPr>
              <a:defRPr>
                <a:solidFill>
                  <a:schemeClr val="accent1">
                    <a:lumMod val="60000"/>
                    <a:lumOff val="40000"/>
                  </a:schemeClr>
                </a:solidFill>
              </a:defRPr>
            </a:lvl1pPr>
          </a:lstStyle>
          <a:p>
            <a:r>
              <a:rPr lang="en-US"/>
              <a:t>Click to edit Master title style</a:t>
            </a:r>
            <a:endParaRPr lang="nb-NO"/>
          </a:p>
        </p:txBody>
      </p:sp>
      <p:sp>
        <p:nvSpPr>
          <p:cNvPr id="3" name="Plassholder for innhold 2">
            <a:extLst>
              <a:ext uri="{FF2B5EF4-FFF2-40B4-BE49-F238E27FC236}">
                <a16:creationId xmlns:a16="http://schemas.microsoft.com/office/drawing/2014/main" id="{80FB60E4-9D32-0846-B8BB-D8ACEE6ED189}"/>
              </a:ext>
            </a:extLst>
          </p:cNvPr>
          <p:cNvSpPr>
            <a:spLocks noGrp="1"/>
          </p:cNvSpPr>
          <p:nvPr>
            <p:ph sz="half" idx="1"/>
          </p:nvPr>
        </p:nvSpPr>
        <p:spPr>
          <a:xfrm>
            <a:off x="1086678" y="1825625"/>
            <a:ext cx="4933122" cy="4351338"/>
          </a:xfrm>
        </p:spPr>
        <p:txBody>
          <a:bodyPr>
            <a:normAutofit/>
          </a:bodyPr>
          <a:lstStyle>
            <a:lvl1pPr>
              <a:defRPr sz="2000" b="0">
                <a:solidFill>
                  <a:schemeClr val="tx1">
                    <a:lumMod val="95000"/>
                    <a:lumOff val="5000"/>
                  </a:schemeClr>
                </a:solidFill>
              </a:defRPr>
            </a:lvl1pPr>
          </a:lstStyle>
          <a:p>
            <a:pPr lvl="0"/>
            <a:r>
              <a:rPr lang="en-US"/>
              <a:t>Click to edit Master text styles</a:t>
            </a:r>
          </a:p>
        </p:txBody>
      </p:sp>
      <p:sp>
        <p:nvSpPr>
          <p:cNvPr id="4" name="Plassholder for innhold 3">
            <a:extLst>
              <a:ext uri="{FF2B5EF4-FFF2-40B4-BE49-F238E27FC236}">
                <a16:creationId xmlns:a16="http://schemas.microsoft.com/office/drawing/2014/main" id="{4A7ACAD7-72B5-0D48-840B-452B3A1E131C}"/>
              </a:ext>
            </a:extLst>
          </p:cNvPr>
          <p:cNvSpPr>
            <a:spLocks noGrp="1"/>
          </p:cNvSpPr>
          <p:nvPr>
            <p:ph sz="half" idx="2"/>
          </p:nvPr>
        </p:nvSpPr>
        <p:spPr>
          <a:xfrm>
            <a:off x="6420676" y="1825625"/>
            <a:ext cx="4933123" cy="4351338"/>
          </a:xfrm>
        </p:spPr>
        <p:txBody>
          <a:bodyPr>
            <a:normAutofit/>
          </a:bodyPr>
          <a:lstStyle>
            <a:lvl1pPr>
              <a:defRPr sz="2000" b="0">
                <a:solidFill>
                  <a:schemeClr val="tx1">
                    <a:lumMod val="95000"/>
                    <a:lumOff val="5000"/>
                  </a:schemeClr>
                </a:solidFill>
              </a:defRPr>
            </a:lvl1pPr>
          </a:lstStyle>
          <a:p>
            <a:pPr lvl="0"/>
            <a:r>
              <a:rPr lang="en-US"/>
              <a:t>Click to edit Master text styles</a:t>
            </a:r>
          </a:p>
        </p:txBody>
      </p:sp>
      <p:pic>
        <p:nvPicPr>
          <p:cNvPr id="5" name="Picture 4" descr="A logo with a letter f in a circle&#10;&#10;Description automatically generated">
            <a:extLst>
              <a:ext uri="{FF2B5EF4-FFF2-40B4-BE49-F238E27FC236}">
                <a16:creationId xmlns:a16="http://schemas.microsoft.com/office/drawing/2014/main" id="{5D62787B-DC06-3A2B-264D-02A2C401125C}"/>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2471695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skjermbilde">
    <p:spTree>
      <p:nvGrpSpPr>
        <p:cNvPr id="1" name=""/>
        <p:cNvGrpSpPr/>
        <p:nvPr/>
      </p:nvGrpSpPr>
      <p:grpSpPr>
        <a:xfrm>
          <a:off x="0" y="0"/>
          <a:ext cx="0" cy="0"/>
          <a:chOff x="0" y="0"/>
          <a:chExt cx="0" cy="0"/>
        </a:xfrm>
      </p:grpSpPr>
      <p:sp>
        <p:nvSpPr>
          <p:cNvPr id="7" name="Plassholder for bilde 6">
            <a:extLst>
              <a:ext uri="{FF2B5EF4-FFF2-40B4-BE49-F238E27FC236}">
                <a16:creationId xmlns:a16="http://schemas.microsoft.com/office/drawing/2014/main" id="{6650CA9E-144D-2B4B-8399-F29546F1AF91}"/>
              </a:ext>
            </a:extLst>
          </p:cNvPr>
          <p:cNvSpPr>
            <a:spLocks noGrp="1"/>
          </p:cNvSpPr>
          <p:nvPr>
            <p:ph type="pic" sz="quarter" idx="10" hasCustomPrompt="1"/>
          </p:nvPr>
        </p:nvSpPr>
        <p:spPr>
          <a:xfrm>
            <a:off x="0" y="0"/>
            <a:ext cx="12192000" cy="6858000"/>
          </a:xfrm>
        </p:spPr>
        <p:txBody>
          <a:bodyPr/>
          <a:lstStyle>
            <a:lvl1pPr>
              <a:defRPr>
                <a:solidFill>
                  <a:schemeClr val="tx1">
                    <a:alpha val="74000"/>
                  </a:schemeClr>
                </a:solidFill>
              </a:defRPr>
            </a:lvl1pPr>
          </a:lstStyle>
          <a:p>
            <a:r>
              <a:rPr lang="nb-NO"/>
              <a:t>Slipp et bilde her</a:t>
            </a:r>
          </a:p>
        </p:txBody>
      </p:sp>
      <p:sp>
        <p:nvSpPr>
          <p:cNvPr id="2" name="Tittel 1">
            <a:extLst>
              <a:ext uri="{FF2B5EF4-FFF2-40B4-BE49-F238E27FC236}">
                <a16:creationId xmlns:a16="http://schemas.microsoft.com/office/drawing/2014/main" id="{B155B4C0-4369-4842-A92C-0BEF7F141946}"/>
              </a:ext>
            </a:extLst>
          </p:cNvPr>
          <p:cNvSpPr>
            <a:spLocks noGrp="1"/>
          </p:cNvSpPr>
          <p:nvPr>
            <p:ph type="title"/>
          </p:nvPr>
        </p:nvSpPr>
        <p:spPr>
          <a:xfrm>
            <a:off x="838200" y="1330325"/>
            <a:ext cx="10515600" cy="1325563"/>
          </a:xfrm>
        </p:spPr>
        <p:txBody>
          <a:bodyPr>
            <a:normAutofit/>
          </a:bodyPr>
          <a:lstStyle>
            <a:lvl1pPr>
              <a:defRPr sz="6000">
                <a:solidFill>
                  <a:schemeClr val="accent1">
                    <a:lumMod val="60000"/>
                    <a:lumOff val="40000"/>
                  </a:schemeClr>
                </a:solidFill>
              </a:defRPr>
            </a:lvl1pPr>
          </a:lstStyle>
          <a:p>
            <a:r>
              <a:rPr lang="en-US"/>
              <a:t>Click to edit Master title style</a:t>
            </a:r>
            <a:endParaRPr lang="nb-NO"/>
          </a:p>
        </p:txBody>
      </p:sp>
      <p:pic>
        <p:nvPicPr>
          <p:cNvPr id="3" name="Picture 2" descr="A logo with a letter f in a circle&#10;&#10;Description automatically generated">
            <a:extLst>
              <a:ext uri="{FF2B5EF4-FFF2-40B4-BE49-F238E27FC236}">
                <a16:creationId xmlns:a16="http://schemas.microsoft.com/office/drawing/2014/main" id="{FF1F4520-6297-FC2A-C1F2-41AAE1A76E80}"/>
              </a:ext>
            </a:extLst>
          </p:cNvPr>
          <p:cNvPicPr>
            <a:picLocks noChangeAspect="1"/>
          </p:cNvPicPr>
          <p:nvPr userDrawn="1"/>
        </p:nvPicPr>
        <p:blipFill>
          <a:blip r:embed="rId2"/>
          <a:stretch>
            <a:fillRect/>
          </a:stretch>
        </p:blipFill>
        <p:spPr>
          <a:xfrm>
            <a:off x="-227542" y="5111221"/>
            <a:ext cx="2131484" cy="2131484"/>
          </a:xfrm>
          <a:prstGeom prst="rect">
            <a:avLst/>
          </a:prstGeom>
        </p:spPr>
      </p:pic>
      <p:sp>
        <p:nvSpPr>
          <p:cNvPr id="4" name="Undertittel 2">
            <a:extLst>
              <a:ext uri="{FF2B5EF4-FFF2-40B4-BE49-F238E27FC236}">
                <a16:creationId xmlns:a16="http://schemas.microsoft.com/office/drawing/2014/main" id="{06D17CD1-B78F-C3D6-E331-668245FB8D60}"/>
              </a:ext>
            </a:extLst>
          </p:cNvPr>
          <p:cNvSpPr>
            <a:spLocks noGrp="1"/>
          </p:cNvSpPr>
          <p:nvPr>
            <p:ph type="subTitle" idx="1"/>
          </p:nvPr>
        </p:nvSpPr>
        <p:spPr>
          <a:xfrm>
            <a:off x="838200" y="2725093"/>
            <a:ext cx="10515600" cy="1674891"/>
          </a:xfrm>
        </p:spPr>
        <p:txBody>
          <a:bodyPr/>
          <a:lstStyle>
            <a:lvl1pPr marL="0" indent="0" algn="l">
              <a:buNone/>
              <a:defRPr sz="24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a:p>
        </p:txBody>
      </p:sp>
    </p:spTree>
    <p:extLst>
      <p:ext uri="{BB962C8B-B14F-4D97-AF65-F5344CB8AC3E}">
        <p14:creationId xmlns:p14="http://schemas.microsoft.com/office/powerpoint/2010/main" val="427763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Fullskjermbilde">
    <p:spTree>
      <p:nvGrpSpPr>
        <p:cNvPr id="1" name=""/>
        <p:cNvGrpSpPr/>
        <p:nvPr/>
      </p:nvGrpSpPr>
      <p:grpSpPr>
        <a:xfrm>
          <a:off x="0" y="0"/>
          <a:ext cx="0" cy="0"/>
          <a:chOff x="0" y="0"/>
          <a:chExt cx="0" cy="0"/>
        </a:xfrm>
      </p:grpSpPr>
      <p:sp>
        <p:nvSpPr>
          <p:cNvPr id="7" name="Plassholder for bilde 6">
            <a:extLst>
              <a:ext uri="{FF2B5EF4-FFF2-40B4-BE49-F238E27FC236}">
                <a16:creationId xmlns:a16="http://schemas.microsoft.com/office/drawing/2014/main" id="{6650CA9E-144D-2B4B-8399-F29546F1AF91}"/>
              </a:ext>
            </a:extLst>
          </p:cNvPr>
          <p:cNvSpPr>
            <a:spLocks noGrp="1"/>
          </p:cNvSpPr>
          <p:nvPr>
            <p:ph type="pic" sz="quarter" idx="10" hasCustomPrompt="1"/>
          </p:nvPr>
        </p:nvSpPr>
        <p:spPr>
          <a:xfrm>
            <a:off x="0" y="0"/>
            <a:ext cx="12192000" cy="6858000"/>
          </a:xfrm>
        </p:spPr>
        <p:txBody>
          <a:bodyPr/>
          <a:lstStyle>
            <a:lvl1pPr>
              <a:defRPr>
                <a:solidFill>
                  <a:schemeClr val="tx1">
                    <a:alpha val="74000"/>
                  </a:schemeClr>
                </a:solidFill>
              </a:defRPr>
            </a:lvl1pPr>
          </a:lstStyle>
          <a:p>
            <a:r>
              <a:rPr lang="nb-NO"/>
              <a:t>Slipp et bilde her</a:t>
            </a:r>
          </a:p>
        </p:txBody>
      </p:sp>
      <p:sp>
        <p:nvSpPr>
          <p:cNvPr id="2" name="Tittel 1">
            <a:extLst>
              <a:ext uri="{FF2B5EF4-FFF2-40B4-BE49-F238E27FC236}">
                <a16:creationId xmlns:a16="http://schemas.microsoft.com/office/drawing/2014/main" id="{B155B4C0-4369-4842-A92C-0BEF7F141946}"/>
              </a:ext>
            </a:extLst>
          </p:cNvPr>
          <p:cNvSpPr>
            <a:spLocks noGrp="1"/>
          </p:cNvSpPr>
          <p:nvPr>
            <p:ph type="title"/>
          </p:nvPr>
        </p:nvSpPr>
        <p:spPr>
          <a:xfrm>
            <a:off x="838200" y="1330325"/>
            <a:ext cx="10515600" cy="1325563"/>
          </a:xfrm>
        </p:spPr>
        <p:txBody>
          <a:bodyPr>
            <a:normAutofit/>
          </a:bodyPr>
          <a:lstStyle>
            <a:lvl1pPr>
              <a:defRPr sz="6000">
                <a:solidFill>
                  <a:schemeClr val="accent1">
                    <a:lumMod val="60000"/>
                    <a:lumOff val="40000"/>
                  </a:schemeClr>
                </a:solidFill>
              </a:defRPr>
            </a:lvl1pPr>
          </a:lstStyle>
          <a:p>
            <a:r>
              <a:rPr lang="en-US"/>
              <a:t>Click to edit Master title style</a:t>
            </a:r>
            <a:endParaRPr lang="nb-NO"/>
          </a:p>
        </p:txBody>
      </p:sp>
      <p:pic>
        <p:nvPicPr>
          <p:cNvPr id="3" name="Picture 2" descr="A logo with a letter f in a circle&#10;&#10;Description automatically generated">
            <a:extLst>
              <a:ext uri="{FF2B5EF4-FFF2-40B4-BE49-F238E27FC236}">
                <a16:creationId xmlns:a16="http://schemas.microsoft.com/office/drawing/2014/main" id="{FF1F4520-6297-FC2A-C1F2-41AAE1A76E80}"/>
              </a:ext>
            </a:extLst>
          </p:cNvPr>
          <p:cNvPicPr>
            <a:picLocks noChangeAspect="1"/>
          </p:cNvPicPr>
          <p:nvPr userDrawn="1"/>
        </p:nvPicPr>
        <p:blipFill>
          <a:blip r:embed="rId2"/>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1690974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erson">
    <p:spTree>
      <p:nvGrpSpPr>
        <p:cNvPr id="1" name=""/>
        <p:cNvGrpSpPr/>
        <p:nvPr/>
      </p:nvGrpSpPr>
      <p:grpSpPr>
        <a:xfrm>
          <a:off x="0" y="0"/>
          <a:ext cx="0" cy="0"/>
          <a:chOff x="0" y="0"/>
          <a:chExt cx="0" cy="0"/>
        </a:xfrm>
      </p:grpSpPr>
      <p:sp>
        <p:nvSpPr>
          <p:cNvPr id="3" name="Rektangel 2"/>
          <p:cNvSpPr/>
          <p:nvPr userDrawn="1"/>
        </p:nvSpPr>
        <p:spPr>
          <a:xfrm>
            <a:off x="0" y="1"/>
            <a:ext cx="12192000" cy="2805695"/>
          </a:xfrm>
          <a:prstGeom prst="rect">
            <a:avLst/>
          </a:prstGeom>
          <a:solidFill>
            <a:srgbClr val="F2F3F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sz="2400"/>
          </a:p>
        </p:txBody>
      </p:sp>
      <p:pic>
        <p:nvPicPr>
          <p:cNvPr id="14" name="Bild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02237" y="1000124"/>
            <a:ext cx="2440153" cy="3050191"/>
          </a:xfrm>
          <a:prstGeom prst="rect">
            <a:avLst/>
          </a:prstGeom>
        </p:spPr>
      </p:pic>
      <p:sp>
        <p:nvSpPr>
          <p:cNvPr id="2" name="Title 1"/>
          <p:cNvSpPr>
            <a:spLocks noGrp="1"/>
          </p:cNvSpPr>
          <p:nvPr>
            <p:ph type="title" hasCustomPrompt="1"/>
          </p:nvPr>
        </p:nvSpPr>
        <p:spPr>
          <a:xfrm>
            <a:off x="3972124" y="1499784"/>
            <a:ext cx="7983499" cy="1143000"/>
          </a:xfrm>
          <a:noFill/>
          <a:ln>
            <a:noFill/>
          </a:ln>
        </p:spPr>
        <p:txBody>
          <a:bodyPr>
            <a:normAutofit/>
          </a:bodyPr>
          <a:lstStyle>
            <a:lvl1pPr algn="l">
              <a:defRPr sz="4000" b="1">
                <a:solidFill>
                  <a:schemeClr val="accent1">
                    <a:lumMod val="60000"/>
                    <a:lumOff val="40000"/>
                  </a:schemeClr>
                </a:solidFill>
              </a:defRPr>
            </a:lvl1pPr>
          </a:lstStyle>
          <a:p>
            <a:r>
              <a:rPr lang="nb-NO"/>
              <a:t>Navn navn</a:t>
            </a:r>
            <a:endParaRPr lang="en-US"/>
          </a:p>
        </p:txBody>
      </p:sp>
      <p:sp>
        <p:nvSpPr>
          <p:cNvPr id="15" name="Plassholder for tekst 14"/>
          <p:cNvSpPr>
            <a:spLocks noGrp="1"/>
          </p:cNvSpPr>
          <p:nvPr>
            <p:ph type="body" sz="quarter" idx="10" hasCustomPrompt="1"/>
          </p:nvPr>
        </p:nvSpPr>
        <p:spPr>
          <a:xfrm>
            <a:off x="3971562" y="1000125"/>
            <a:ext cx="7975879" cy="469055"/>
          </a:xfrm>
        </p:spPr>
        <p:txBody>
          <a:bodyPr>
            <a:noAutofit/>
          </a:bodyPr>
          <a:lstStyle>
            <a:lvl1pPr marL="0" indent="0" algn="l">
              <a:buNone/>
              <a:defRPr sz="2667" b="0" baseline="0">
                <a:solidFill>
                  <a:schemeClr val="tx1">
                    <a:lumMod val="95000"/>
                    <a:lumOff val="5000"/>
                  </a:schemeClr>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Fakultet</a:t>
            </a:r>
          </a:p>
        </p:txBody>
      </p:sp>
      <p:sp>
        <p:nvSpPr>
          <p:cNvPr id="5" name="Plassholder for bilde 4"/>
          <p:cNvSpPr>
            <a:spLocks noGrp="1"/>
          </p:cNvSpPr>
          <p:nvPr>
            <p:ph type="pic" sz="quarter" idx="11" hasCustomPrompt="1"/>
          </p:nvPr>
        </p:nvSpPr>
        <p:spPr>
          <a:xfrm>
            <a:off x="1099928" y="1000125"/>
            <a:ext cx="2442461" cy="3050191"/>
          </a:xfrm>
        </p:spPr>
        <p:txBody>
          <a:bodyPr/>
          <a:lstStyle>
            <a:lvl1pPr>
              <a:defRPr baseline="0"/>
            </a:lvl1pPr>
          </a:lstStyle>
          <a:p>
            <a:r>
              <a:rPr lang="nb-NO"/>
              <a:t>Dra inn bilde</a:t>
            </a:r>
          </a:p>
        </p:txBody>
      </p:sp>
      <p:sp>
        <p:nvSpPr>
          <p:cNvPr id="19" name="Plassholder for tekst 18"/>
          <p:cNvSpPr>
            <a:spLocks noGrp="1"/>
          </p:cNvSpPr>
          <p:nvPr>
            <p:ph type="body" sz="quarter" idx="12" hasCustomPrompt="1"/>
          </p:nvPr>
        </p:nvSpPr>
        <p:spPr>
          <a:xfrm>
            <a:off x="3975651" y="3552172"/>
            <a:ext cx="7975879" cy="2578213"/>
          </a:xfrm>
        </p:spPr>
        <p:txBody>
          <a:bodyPr>
            <a:normAutofit/>
          </a:bodyPr>
          <a:lstStyle>
            <a:lvl1pPr marL="0" indent="0">
              <a:buNone/>
              <a:defRPr sz="2800">
                <a:solidFill>
                  <a:srgbClr val="141E28"/>
                </a:solidFill>
              </a:defRPr>
            </a:lvl1pPr>
          </a:lstStyle>
          <a:p>
            <a:pPr lvl="0"/>
            <a:r>
              <a:rPr lang="nb-NO"/>
              <a:t>Beskrivelse</a:t>
            </a:r>
          </a:p>
        </p:txBody>
      </p:sp>
      <p:sp>
        <p:nvSpPr>
          <p:cNvPr id="20" name="Plassholder for tekst 14"/>
          <p:cNvSpPr>
            <a:spLocks noGrp="1"/>
          </p:cNvSpPr>
          <p:nvPr>
            <p:ph type="body" sz="quarter" idx="13" hasCustomPrompt="1"/>
          </p:nvPr>
        </p:nvSpPr>
        <p:spPr>
          <a:xfrm>
            <a:off x="3971561" y="2994120"/>
            <a:ext cx="7975880" cy="418984"/>
          </a:xfrm>
        </p:spPr>
        <p:txBody>
          <a:bodyPr>
            <a:noAutofit/>
          </a:bodyPr>
          <a:lstStyle>
            <a:lvl1pPr marL="0" indent="0" algn="l">
              <a:buNone/>
              <a:defRPr sz="2400" b="0" baseline="0">
                <a:solidFill>
                  <a:srgbClr val="141E28"/>
                </a:solidFill>
              </a:defRPr>
            </a:lvl1pPr>
            <a:lvl2pPr marL="609585" indent="0">
              <a:buNone/>
              <a:defRPr sz="2667"/>
            </a:lvl2pPr>
            <a:lvl3pPr marL="1219170" indent="0">
              <a:buNone/>
              <a:defRPr sz="2667"/>
            </a:lvl3pPr>
            <a:lvl4pPr marL="1828754" indent="0">
              <a:buNone/>
              <a:defRPr sz="2667"/>
            </a:lvl4pPr>
            <a:lvl5pPr marL="2438339" indent="0">
              <a:buNone/>
              <a:defRPr sz="2667"/>
            </a:lvl5pPr>
          </a:lstStyle>
          <a:p>
            <a:pPr lvl="0"/>
            <a:r>
              <a:rPr lang="nb-NO"/>
              <a:t>Dato</a:t>
            </a:r>
          </a:p>
        </p:txBody>
      </p:sp>
      <p:pic>
        <p:nvPicPr>
          <p:cNvPr id="4" name="Picture 3" descr="A logo with a letter f in a circle&#10;&#10;Description automatically generated">
            <a:extLst>
              <a:ext uri="{FF2B5EF4-FFF2-40B4-BE49-F238E27FC236}">
                <a16:creationId xmlns:a16="http://schemas.microsoft.com/office/drawing/2014/main" id="{1A652A57-170E-F0F3-AEA8-492B58B1603E}"/>
              </a:ext>
            </a:extLst>
          </p:cNvPr>
          <p:cNvPicPr>
            <a:picLocks noChangeAspect="1"/>
          </p:cNvPicPr>
          <p:nvPr userDrawn="1"/>
        </p:nvPicPr>
        <p:blipFill>
          <a:blip r:embed="rId3"/>
          <a:stretch>
            <a:fillRect/>
          </a:stretch>
        </p:blipFill>
        <p:spPr>
          <a:xfrm>
            <a:off x="-227542" y="5111221"/>
            <a:ext cx="2131484" cy="2131484"/>
          </a:xfrm>
          <a:prstGeom prst="rect">
            <a:avLst/>
          </a:prstGeom>
        </p:spPr>
      </p:pic>
    </p:spTree>
    <p:extLst>
      <p:ext uri="{BB962C8B-B14F-4D97-AF65-F5344CB8AC3E}">
        <p14:creationId xmlns:p14="http://schemas.microsoft.com/office/powerpoint/2010/main" val="4164911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C1BAEA73-34F4-FC4E-A04E-D8CD13CC07AA}"/>
              </a:ext>
            </a:extLst>
          </p:cNvPr>
          <p:cNvSpPr>
            <a:spLocks noGrp="1"/>
          </p:cNvSpPr>
          <p:nvPr>
            <p:ph type="title"/>
          </p:nvPr>
        </p:nvSpPr>
        <p:spPr>
          <a:xfrm>
            <a:off x="961292" y="365125"/>
            <a:ext cx="10392508" cy="1325563"/>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a:extLst>
              <a:ext uri="{FF2B5EF4-FFF2-40B4-BE49-F238E27FC236}">
                <a16:creationId xmlns:a16="http://schemas.microsoft.com/office/drawing/2014/main" id="{21B6CA0A-85B8-2046-B593-F7CCB636AA74}"/>
              </a:ext>
            </a:extLst>
          </p:cNvPr>
          <p:cNvSpPr>
            <a:spLocks noGrp="1"/>
          </p:cNvSpPr>
          <p:nvPr>
            <p:ph type="body" idx="1"/>
          </p:nvPr>
        </p:nvSpPr>
        <p:spPr>
          <a:xfrm>
            <a:off x="961292" y="1825625"/>
            <a:ext cx="10392507" cy="4351338"/>
          </a:xfrm>
          <a:prstGeom prst="rect">
            <a:avLst/>
          </a:prstGeom>
        </p:spPr>
        <p:txBody>
          <a:bodyPr vert="horz" lIns="90000" tIns="45720" rIns="91440" bIns="45720" rtlCol="0">
            <a:normAutofit/>
          </a:bodyPr>
          <a:lstStyle/>
          <a:p>
            <a:r>
              <a:rPr lang="nb-NO"/>
              <a:t>Rediger tekststiler i malen
Andre nivå
Tredje nivå
Fjerde nivå
Femte nivå</a:t>
            </a:r>
          </a:p>
          <a:p>
            <a:pPr lvl="1"/>
            <a:r>
              <a:rPr lang="nb-NO"/>
              <a:t>Punkt under punktet	</a:t>
            </a:r>
          </a:p>
        </p:txBody>
      </p:sp>
      <p:sp>
        <p:nvSpPr>
          <p:cNvPr id="9" name="TekstSylinder 8">
            <a:extLst>
              <a:ext uri="{FF2B5EF4-FFF2-40B4-BE49-F238E27FC236}">
                <a16:creationId xmlns:a16="http://schemas.microsoft.com/office/drawing/2014/main" id="{1F616952-0E30-D94F-8510-46719335E800}"/>
              </a:ext>
            </a:extLst>
          </p:cNvPr>
          <p:cNvSpPr txBox="1"/>
          <p:nvPr userDrawn="1"/>
        </p:nvSpPr>
        <p:spPr>
          <a:xfrm>
            <a:off x="10007600" y="6553200"/>
            <a:ext cx="184731" cy="369332"/>
          </a:xfrm>
          <a:prstGeom prst="rect">
            <a:avLst/>
          </a:prstGeom>
          <a:noFill/>
        </p:spPr>
        <p:txBody>
          <a:bodyPr wrap="none" rtlCol="0">
            <a:spAutoFit/>
          </a:bodyPr>
          <a:lstStyle/>
          <a:p>
            <a:endParaRPr lang="nb-NO"/>
          </a:p>
        </p:txBody>
      </p:sp>
    </p:spTree>
    <p:extLst>
      <p:ext uri="{BB962C8B-B14F-4D97-AF65-F5344CB8AC3E}">
        <p14:creationId xmlns:p14="http://schemas.microsoft.com/office/powerpoint/2010/main" val="1025947034"/>
      </p:ext>
    </p:extLst>
  </p:cSld>
  <p:clrMap bg1="dk1" tx1="lt1" bg2="dk2" tx2="lt2" accent1="accent1" accent2="accent2" accent3="accent3" accent4="accent4" accent5="accent5" accent6="accent6" hlink="hlink" folHlink="folHlink"/>
  <p:sldLayoutIdLst>
    <p:sldLayoutId id="2147483714" r:id="rId1"/>
    <p:sldLayoutId id="2147483660" r:id="rId2"/>
    <p:sldLayoutId id="2147483649" r:id="rId3"/>
    <p:sldLayoutId id="2147483650" r:id="rId4"/>
    <p:sldLayoutId id="2147483651" r:id="rId5"/>
    <p:sldLayoutId id="2147483652" r:id="rId6"/>
    <p:sldLayoutId id="2147483654" r:id="rId7"/>
    <p:sldLayoutId id="2147483772" r:id="rId8"/>
    <p:sldLayoutId id="2147483662" r:id="rId9"/>
    <p:sldLayoutId id="2147483655" r:id="rId10"/>
    <p:sldLayoutId id="2147483710" r:id="rId11"/>
    <p:sldLayoutId id="2147483711" r:id="rId12"/>
    <p:sldLayoutId id="2147483756" r:id="rId13"/>
    <p:sldLayoutId id="2147483757" r:id="rId14"/>
  </p:sldLayoutIdLst>
  <p:hf sldNum="0" hdr="0" ftr="0" dt="0"/>
  <p:txStyles>
    <p:titleStyle>
      <a:lvl1pPr algn="l" defTabSz="914400" rtl="0" eaLnBrk="1" latinLnBrk="0" hangingPunct="1">
        <a:lnSpc>
          <a:spcPct val="90000"/>
        </a:lnSpc>
        <a:spcBef>
          <a:spcPct val="0"/>
        </a:spcBef>
        <a:buNone/>
        <a:defRPr sz="2400" b="1" i="0" kern="1200">
          <a:solidFill>
            <a:schemeClr val="accent1">
              <a:lumMod val="60000"/>
              <a:lumOff val="40000"/>
            </a:schemeClr>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C1BAEA73-34F4-FC4E-A04E-D8CD13CC07AA}"/>
              </a:ext>
            </a:extLst>
          </p:cNvPr>
          <p:cNvSpPr>
            <a:spLocks noGrp="1"/>
          </p:cNvSpPr>
          <p:nvPr>
            <p:ph type="title"/>
          </p:nvPr>
        </p:nvSpPr>
        <p:spPr>
          <a:xfrm>
            <a:off x="961292" y="365125"/>
            <a:ext cx="10392508" cy="1325563"/>
          </a:xfrm>
          <a:prstGeom prst="rect">
            <a:avLst/>
          </a:prstGeom>
        </p:spPr>
        <p:txBody>
          <a:bodyPr vert="horz" lIns="91440" tIns="45720" rIns="91440" bIns="45720" rtlCol="0" anchor="ctr">
            <a:normAutofit/>
          </a:bodyPr>
          <a:lstStyle/>
          <a:p>
            <a:r>
              <a:rPr lang="nb-NO"/>
              <a:t>Klikk for å redigere tittelstil</a:t>
            </a:r>
          </a:p>
        </p:txBody>
      </p:sp>
      <p:sp>
        <p:nvSpPr>
          <p:cNvPr id="3" name="Plassholder for tekst 2">
            <a:extLst>
              <a:ext uri="{FF2B5EF4-FFF2-40B4-BE49-F238E27FC236}">
                <a16:creationId xmlns:a16="http://schemas.microsoft.com/office/drawing/2014/main" id="{21B6CA0A-85B8-2046-B593-F7CCB636AA74}"/>
              </a:ext>
            </a:extLst>
          </p:cNvPr>
          <p:cNvSpPr>
            <a:spLocks noGrp="1"/>
          </p:cNvSpPr>
          <p:nvPr>
            <p:ph type="body" idx="1"/>
          </p:nvPr>
        </p:nvSpPr>
        <p:spPr>
          <a:xfrm>
            <a:off x="961292" y="1825625"/>
            <a:ext cx="10392507" cy="4351338"/>
          </a:xfrm>
          <a:prstGeom prst="rect">
            <a:avLst/>
          </a:prstGeom>
        </p:spPr>
        <p:txBody>
          <a:bodyPr vert="horz" lIns="90000" tIns="45720" rIns="91440" bIns="45720" rtlCol="0">
            <a:normAutofit/>
          </a:bodyPr>
          <a:lstStyle/>
          <a:p>
            <a:r>
              <a:rPr lang="nb-NO"/>
              <a:t>Rediger tekststiler i malen
Andre nivå
Tredje nivå
Fjerde nivå
Femte nivå</a:t>
            </a:r>
          </a:p>
          <a:p>
            <a:pPr lvl="1"/>
            <a:r>
              <a:rPr lang="nb-NO"/>
              <a:t>Punkt under punktet	</a:t>
            </a:r>
          </a:p>
        </p:txBody>
      </p:sp>
      <p:sp>
        <p:nvSpPr>
          <p:cNvPr id="9" name="TekstSylinder 8">
            <a:extLst>
              <a:ext uri="{FF2B5EF4-FFF2-40B4-BE49-F238E27FC236}">
                <a16:creationId xmlns:a16="http://schemas.microsoft.com/office/drawing/2014/main" id="{1F616952-0E30-D94F-8510-46719335E800}"/>
              </a:ext>
            </a:extLst>
          </p:cNvPr>
          <p:cNvSpPr txBox="1"/>
          <p:nvPr userDrawn="1"/>
        </p:nvSpPr>
        <p:spPr>
          <a:xfrm>
            <a:off x="10007600" y="6553200"/>
            <a:ext cx="184731" cy="369332"/>
          </a:xfrm>
          <a:prstGeom prst="rect">
            <a:avLst/>
          </a:prstGeom>
          <a:noFill/>
        </p:spPr>
        <p:txBody>
          <a:bodyPr wrap="none" rtlCol="0">
            <a:spAutoFit/>
          </a:bodyPr>
          <a:lstStyle/>
          <a:p>
            <a:endParaRPr lang="nb-NO"/>
          </a:p>
        </p:txBody>
      </p:sp>
    </p:spTree>
    <p:extLst>
      <p:ext uri="{BB962C8B-B14F-4D97-AF65-F5344CB8AC3E}">
        <p14:creationId xmlns:p14="http://schemas.microsoft.com/office/powerpoint/2010/main" val="3953673660"/>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Lst>
  <p:hf sldNum="0" hdr="0" ftr="0" dt="0"/>
  <p:txStyles>
    <p:titleStyle>
      <a:lvl1pPr algn="l" defTabSz="914400" rtl="0" eaLnBrk="1" latinLnBrk="0" hangingPunct="1">
        <a:lnSpc>
          <a:spcPct val="90000"/>
        </a:lnSpc>
        <a:spcBef>
          <a:spcPct val="0"/>
        </a:spcBef>
        <a:buNone/>
        <a:defRPr sz="2400" b="1" i="0" kern="1200">
          <a:solidFill>
            <a:schemeClr val="accent1">
              <a:lumMod val="60000"/>
              <a:lumOff val="40000"/>
            </a:schemeClr>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C5AB5-0E7C-67AB-8FD4-7AAA8C6A596C}"/>
              </a:ext>
            </a:extLst>
          </p:cNvPr>
          <p:cNvSpPr>
            <a:spLocks noGrp="1"/>
          </p:cNvSpPr>
          <p:nvPr>
            <p:ph type="ctrTitle"/>
          </p:nvPr>
        </p:nvSpPr>
        <p:spPr/>
        <p:txBody>
          <a:bodyPr>
            <a:normAutofit/>
          </a:bodyPr>
          <a:lstStyle/>
          <a:p>
            <a:r>
              <a:rPr lang="en-US" err="1"/>
              <a:t>Bollyring</a:t>
            </a:r>
            <a:r>
              <a:rPr lang="en-US"/>
              <a:t> Solution </a:t>
            </a:r>
            <a:br>
              <a:rPr lang="en-US"/>
            </a:br>
            <a:r>
              <a:rPr lang="en-US" sz="4000">
                <a:solidFill>
                  <a:schemeClr val="accent1"/>
                </a:solidFill>
              </a:rPr>
              <a:t>Call Schedule </a:t>
            </a:r>
            <a:r>
              <a:rPr lang="en-US" sz="4000" err="1">
                <a:solidFill>
                  <a:schemeClr val="accent1"/>
                </a:solidFill>
              </a:rPr>
              <a:t>Resultater</a:t>
            </a:r>
            <a:endParaRPr lang="en-US">
              <a:solidFill>
                <a:schemeClr val="accent1"/>
              </a:solidFill>
            </a:endParaRPr>
          </a:p>
        </p:txBody>
      </p:sp>
      <p:sp>
        <p:nvSpPr>
          <p:cNvPr id="3" name="Subtitle 2">
            <a:extLst>
              <a:ext uri="{FF2B5EF4-FFF2-40B4-BE49-F238E27FC236}">
                <a16:creationId xmlns:a16="http://schemas.microsoft.com/office/drawing/2014/main" id="{4DD3AE46-9D75-117B-28A2-B9E9BF6BBA93}"/>
              </a:ext>
            </a:extLst>
          </p:cNvPr>
          <p:cNvSpPr>
            <a:spLocks noGrp="1"/>
          </p:cNvSpPr>
          <p:nvPr>
            <p:ph type="subTitle" idx="1"/>
          </p:nvPr>
        </p:nvSpPr>
        <p:spPr/>
        <p:txBody>
          <a:bodyPr vert="horz" lIns="90000" tIns="45720" rIns="91440" bIns="45720" rtlCol="0" anchor="t">
            <a:normAutofit/>
          </a:bodyPr>
          <a:lstStyle/>
          <a:p>
            <a:r>
              <a:rPr lang="en-US">
                <a:latin typeface="Helvetica"/>
                <a:cs typeface="Helvetica"/>
              </a:rPr>
              <a:t>Final</a:t>
            </a:r>
            <a:endParaRPr lang="en-US"/>
          </a:p>
        </p:txBody>
      </p:sp>
    </p:spTree>
    <p:extLst>
      <p:ext uri="{BB962C8B-B14F-4D97-AF65-F5344CB8AC3E}">
        <p14:creationId xmlns:p14="http://schemas.microsoft.com/office/powerpoint/2010/main" val="2716636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a:extLst>
              <a:ext uri="{FF2B5EF4-FFF2-40B4-BE49-F238E27FC236}">
                <a16:creationId xmlns:a16="http://schemas.microsoft.com/office/drawing/2014/main" id="{A0843AF5-534E-899F-CAC7-C50F1D8F6F17}"/>
              </a:ext>
            </a:extLst>
          </p:cNvPr>
          <p:cNvSpPr>
            <a:spLocks noGrp="1"/>
          </p:cNvSpPr>
          <p:nvPr>
            <p:ph sz="half" idx="1"/>
          </p:nvPr>
        </p:nvSpPr>
        <p:spPr>
          <a:xfrm>
            <a:off x="721056" y="1883228"/>
            <a:ext cx="11244802" cy="3970601"/>
          </a:xfrm>
        </p:spPr>
        <p:txBody>
          <a:bodyPr/>
          <a:lstStyle/>
          <a:p>
            <a:endParaRPr lang="nb-NO"/>
          </a:p>
          <a:p>
            <a:r>
              <a:rPr lang="en-GB" err="1"/>
              <a:t>Estimerte</a:t>
            </a:r>
            <a:r>
              <a:rPr lang="en-GB"/>
              <a:t> Technical problems PPT</a:t>
            </a:r>
          </a:p>
          <a:p>
            <a:endParaRPr lang="en-GB"/>
          </a:p>
          <a:p>
            <a:r>
              <a:rPr lang="en-GB" err="1"/>
              <a:t>Vanskelighet</a:t>
            </a:r>
            <a:endParaRPr lang="en-GB"/>
          </a:p>
          <a:p>
            <a:endParaRPr lang="en-GB"/>
          </a:p>
          <a:p>
            <a:r>
              <a:rPr lang="en-GB" err="1"/>
              <a:t>Partall</a:t>
            </a:r>
            <a:r>
              <a:rPr lang="en-GB"/>
              <a:t> </a:t>
            </a:r>
            <a:r>
              <a:rPr lang="en-GB" err="1"/>
              <a:t>og</a:t>
            </a:r>
            <a:r>
              <a:rPr lang="en-GB"/>
              <a:t> </a:t>
            </a:r>
            <a:r>
              <a:rPr lang="en-GB" err="1"/>
              <a:t>oddetalls</a:t>
            </a:r>
            <a:r>
              <a:rPr lang="en-GB"/>
              <a:t>-uke</a:t>
            </a:r>
          </a:p>
          <a:p>
            <a:endParaRPr lang="en-GB"/>
          </a:p>
          <a:p>
            <a:r>
              <a:rPr lang="en-GB"/>
              <a:t>Beste </a:t>
            </a:r>
            <a:r>
              <a:rPr lang="en-GB" err="1"/>
              <a:t>arbeider</a:t>
            </a:r>
            <a:endParaRPr lang="en-GB"/>
          </a:p>
          <a:p>
            <a:endParaRPr lang="en-GB"/>
          </a:p>
        </p:txBody>
      </p:sp>
      <p:sp>
        <p:nvSpPr>
          <p:cNvPr id="3" name="Plassholder for tekst 2">
            <a:extLst>
              <a:ext uri="{FF2B5EF4-FFF2-40B4-BE49-F238E27FC236}">
                <a16:creationId xmlns:a16="http://schemas.microsoft.com/office/drawing/2014/main" id="{CCDF6BCE-2F37-4373-8228-343BD70512E9}"/>
              </a:ext>
            </a:extLst>
          </p:cNvPr>
          <p:cNvSpPr>
            <a:spLocks noGrp="1"/>
          </p:cNvSpPr>
          <p:nvPr>
            <p:ph type="body" sz="quarter" idx="13"/>
          </p:nvPr>
        </p:nvSpPr>
        <p:spPr/>
        <p:txBody>
          <a:bodyPr/>
          <a:lstStyle/>
          <a:p>
            <a:endParaRPr lang="en-GB"/>
          </a:p>
        </p:txBody>
      </p:sp>
      <p:sp>
        <p:nvSpPr>
          <p:cNvPr id="4" name="Tittel 3">
            <a:extLst>
              <a:ext uri="{FF2B5EF4-FFF2-40B4-BE49-F238E27FC236}">
                <a16:creationId xmlns:a16="http://schemas.microsoft.com/office/drawing/2014/main" id="{A9E4FD18-8A10-9F54-0352-4F27975A417E}"/>
              </a:ext>
            </a:extLst>
          </p:cNvPr>
          <p:cNvSpPr>
            <a:spLocks noGrp="1"/>
          </p:cNvSpPr>
          <p:nvPr>
            <p:ph type="title"/>
          </p:nvPr>
        </p:nvSpPr>
        <p:spPr>
          <a:xfrm>
            <a:off x="721056" y="122237"/>
            <a:ext cx="11362789" cy="1650807"/>
          </a:xfrm>
        </p:spPr>
        <p:txBody>
          <a:bodyPr>
            <a:normAutofit/>
          </a:bodyPr>
          <a:lstStyle/>
          <a:p>
            <a:r>
              <a:rPr lang="nb-NO" sz="8800"/>
              <a:t>IMPLEMENTASJON</a:t>
            </a:r>
            <a:endParaRPr lang="en-GB" sz="8800"/>
          </a:p>
        </p:txBody>
      </p:sp>
    </p:spTree>
    <p:extLst>
      <p:ext uri="{BB962C8B-B14F-4D97-AF65-F5344CB8AC3E}">
        <p14:creationId xmlns:p14="http://schemas.microsoft.com/office/powerpoint/2010/main" val="3029361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a:extLst>
              <a:ext uri="{FF2B5EF4-FFF2-40B4-BE49-F238E27FC236}">
                <a16:creationId xmlns:a16="http://schemas.microsoft.com/office/drawing/2014/main" id="{36C239D0-7540-331A-BF4E-CB172B1F52C5}"/>
              </a:ext>
            </a:extLst>
          </p:cNvPr>
          <p:cNvSpPr>
            <a:spLocks noGrp="1"/>
          </p:cNvSpPr>
          <p:nvPr>
            <p:ph sz="half" idx="1"/>
          </p:nvPr>
        </p:nvSpPr>
        <p:spPr>
          <a:xfrm>
            <a:off x="721056" y="1883228"/>
            <a:ext cx="4933122" cy="3970601"/>
          </a:xfrm>
        </p:spPr>
        <p:txBody>
          <a:bodyPr>
            <a:normAutofit/>
          </a:bodyPr>
          <a:lstStyle/>
          <a:p>
            <a:endParaRPr lang="nb-NO"/>
          </a:p>
          <a:p>
            <a:r>
              <a:rPr lang="nb-NO" err="1"/>
              <a:t>Schedules</a:t>
            </a:r>
            <a:endParaRPr lang="nb-NO"/>
          </a:p>
          <a:p>
            <a:endParaRPr lang="nb-NO"/>
          </a:p>
          <a:p>
            <a:r>
              <a:rPr lang="nb-NO"/>
              <a:t>Lærerikt</a:t>
            </a:r>
          </a:p>
          <a:p>
            <a:endParaRPr lang="nb-NO"/>
          </a:p>
          <a:p>
            <a:r>
              <a:rPr lang="nb-NO"/>
              <a:t>Pålitelig</a:t>
            </a:r>
          </a:p>
          <a:p>
            <a:endParaRPr lang="nb-NO"/>
          </a:p>
          <a:p>
            <a:endParaRPr lang="en-GB"/>
          </a:p>
        </p:txBody>
      </p:sp>
      <p:sp>
        <p:nvSpPr>
          <p:cNvPr id="11" name="Text Placeholder 2">
            <a:extLst>
              <a:ext uri="{FF2B5EF4-FFF2-40B4-BE49-F238E27FC236}">
                <a16:creationId xmlns:a16="http://schemas.microsoft.com/office/drawing/2014/main" id="{754A1923-70C9-14B7-FE83-B338C6A650F5}"/>
              </a:ext>
            </a:extLst>
          </p:cNvPr>
          <p:cNvSpPr>
            <a:spLocks noGrp="1"/>
          </p:cNvSpPr>
          <p:nvPr>
            <p:ph type="body" sz="quarter" idx="13"/>
          </p:nvPr>
        </p:nvSpPr>
        <p:spPr>
          <a:xfrm>
            <a:off x="1661533" y="6370638"/>
            <a:ext cx="3992646" cy="365125"/>
          </a:xfrm>
        </p:spPr>
        <p:txBody>
          <a:bodyPr/>
          <a:lstStyle/>
          <a:p>
            <a:endParaRPr lang="en-US"/>
          </a:p>
        </p:txBody>
      </p:sp>
      <p:sp>
        <p:nvSpPr>
          <p:cNvPr id="4" name="Tittel 3">
            <a:extLst>
              <a:ext uri="{FF2B5EF4-FFF2-40B4-BE49-F238E27FC236}">
                <a16:creationId xmlns:a16="http://schemas.microsoft.com/office/drawing/2014/main" id="{87E82EC6-80C3-8BA5-404C-249D4B080A27}"/>
              </a:ext>
            </a:extLst>
          </p:cNvPr>
          <p:cNvSpPr>
            <a:spLocks noGrp="1"/>
          </p:cNvSpPr>
          <p:nvPr>
            <p:ph type="title"/>
          </p:nvPr>
        </p:nvSpPr>
        <p:spPr>
          <a:xfrm>
            <a:off x="721056" y="707572"/>
            <a:ext cx="4933121" cy="1065472"/>
          </a:xfrm>
        </p:spPr>
        <p:txBody>
          <a:bodyPr anchor="b">
            <a:normAutofit fontScale="90000"/>
          </a:bodyPr>
          <a:lstStyle/>
          <a:p>
            <a:r>
              <a:rPr lang="nb-NO" sz="5400"/>
              <a:t>KONKLUSJON</a:t>
            </a:r>
            <a:endParaRPr lang="en-GB" sz="5400"/>
          </a:p>
        </p:txBody>
      </p:sp>
      <p:pic>
        <p:nvPicPr>
          <p:cNvPr id="6" name="Bilde 5">
            <a:extLst>
              <a:ext uri="{FF2B5EF4-FFF2-40B4-BE49-F238E27FC236}">
                <a16:creationId xmlns:a16="http://schemas.microsoft.com/office/drawing/2014/main" id="{439327E0-0CE4-6A84-9D28-4EC1D48706B2}"/>
              </a:ext>
            </a:extLst>
          </p:cNvPr>
          <p:cNvPicPr>
            <a:picLocks noChangeAspect="1"/>
          </p:cNvPicPr>
          <p:nvPr/>
        </p:nvPicPr>
        <p:blipFill>
          <a:blip r:embed="rId3"/>
          <a:srcRect t="5781"/>
          <a:stretch/>
        </p:blipFill>
        <p:spPr>
          <a:xfrm>
            <a:off x="6096000" y="10"/>
            <a:ext cx="6096000" cy="6857990"/>
          </a:xfrm>
          <a:prstGeom prst="rect">
            <a:avLst/>
          </a:prstGeom>
          <a:noFill/>
        </p:spPr>
      </p:pic>
    </p:spTree>
    <p:extLst>
      <p:ext uri="{BB962C8B-B14F-4D97-AF65-F5344CB8AC3E}">
        <p14:creationId xmlns:p14="http://schemas.microsoft.com/office/powerpoint/2010/main" val="4112905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DBAF462-E07D-6D8E-52CD-4385A6F0CC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4910" y="-276199"/>
            <a:ext cx="2541888" cy="508377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00A9E2F7-82B7-06E2-CA48-EC966924EC3B}"/>
              </a:ext>
            </a:extLst>
          </p:cNvPr>
          <p:cNvSpPr>
            <a:spLocks noGrp="1"/>
          </p:cNvSpPr>
          <p:nvPr>
            <p:ph type="title"/>
          </p:nvPr>
        </p:nvSpPr>
        <p:spPr>
          <a:xfrm>
            <a:off x="1885239" y="-276199"/>
            <a:ext cx="7983499" cy="1143000"/>
          </a:xfrm>
        </p:spPr>
        <p:txBody>
          <a:bodyPr>
            <a:normAutofit fontScale="90000"/>
          </a:bodyPr>
          <a:lstStyle/>
          <a:p>
            <a:r>
              <a:rPr lang="en-US">
                <a:latin typeface="Helvetica"/>
                <a:cs typeface="Helvetica"/>
              </a:rPr>
              <a:t>TEAM “Vi er </a:t>
            </a:r>
            <a:r>
              <a:rPr lang="en-US" err="1">
                <a:latin typeface="Helvetica"/>
                <a:cs typeface="Helvetica"/>
              </a:rPr>
              <a:t>ikke</a:t>
            </a:r>
            <a:r>
              <a:rPr lang="en-US">
                <a:latin typeface="Helvetica"/>
                <a:cs typeface="Helvetica"/>
              </a:rPr>
              <a:t> </a:t>
            </a:r>
            <a:r>
              <a:rPr lang="en-US" err="1">
                <a:latin typeface="Helvetica"/>
                <a:cs typeface="Helvetica"/>
              </a:rPr>
              <a:t>helt</a:t>
            </a:r>
            <a:r>
              <a:rPr lang="en-US">
                <a:latin typeface="Helvetica"/>
                <a:cs typeface="Helvetica"/>
              </a:rPr>
              <a:t> I </a:t>
            </a:r>
            <a:r>
              <a:rPr lang="en-US" err="1">
                <a:latin typeface="Helvetica"/>
                <a:cs typeface="Helvetica"/>
              </a:rPr>
              <a:t>mål</a:t>
            </a:r>
            <a:r>
              <a:rPr lang="en-US">
                <a:latin typeface="Helvetica"/>
                <a:cs typeface="Helvetica"/>
              </a:rPr>
              <a:t> </a:t>
            </a:r>
            <a:r>
              <a:rPr lang="en-US" err="1">
                <a:latin typeface="Helvetica"/>
                <a:cs typeface="Helvetica"/>
              </a:rPr>
              <a:t>enda</a:t>
            </a:r>
            <a:r>
              <a:rPr lang="en-US">
                <a:latin typeface="Helvetica"/>
                <a:cs typeface="Helvetica"/>
              </a:rPr>
              <a:t>”</a:t>
            </a:r>
            <a:endParaRPr lang="en-US">
              <a:cs typeface="Helvetica"/>
            </a:endParaRPr>
          </a:p>
        </p:txBody>
      </p:sp>
      <p:sp>
        <p:nvSpPr>
          <p:cNvPr id="17" name="Text Placeholder 16">
            <a:extLst>
              <a:ext uri="{FF2B5EF4-FFF2-40B4-BE49-F238E27FC236}">
                <a16:creationId xmlns:a16="http://schemas.microsoft.com/office/drawing/2014/main" id="{A8A9A20E-5B38-DA84-BFEB-3C328BE99C39}"/>
              </a:ext>
            </a:extLst>
          </p:cNvPr>
          <p:cNvSpPr>
            <a:spLocks noGrp="1"/>
          </p:cNvSpPr>
          <p:nvPr>
            <p:ph type="body" sz="quarter" idx="13"/>
          </p:nvPr>
        </p:nvSpPr>
        <p:spPr>
          <a:xfrm>
            <a:off x="565157" y="4493358"/>
            <a:ext cx="7680179" cy="398892"/>
          </a:xfrm>
        </p:spPr>
        <p:txBody>
          <a:bodyPr vert="horz" lIns="90000" tIns="45720" rIns="91440" bIns="45720" rtlCol="0" anchor="t">
            <a:noAutofit/>
          </a:bodyPr>
          <a:lstStyle/>
          <a:p>
            <a:r>
              <a:rPr lang="hi-IN" sz="4000">
                <a:solidFill>
                  <a:schemeClr val="accent1">
                    <a:lumMod val="40000"/>
                    <a:lumOff val="60000"/>
                  </a:schemeClr>
                </a:solidFill>
                <a:latin typeface="Helvetica"/>
                <a:cs typeface="Mangal"/>
              </a:rPr>
              <a:t>Gormery </a:t>
            </a:r>
            <a:br>
              <a:rPr lang="nb-NO" sz="4000">
                <a:solidFill>
                  <a:schemeClr val="accent1">
                    <a:lumMod val="40000"/>
                    <a:lumOff val="60000"/>
                  </a:schemeClr>
                </a:solidFill>
                <a:latin typeface="Helvetica"/>
                <a:cs typeface="Mangal"/>
              </a:rPr>
            </a:br>
            <a:r>
              <a:rPr lang="hi-IN" sz="4000">
                <a:solidFill>
                  <a:schemeClr val="accent1">
                    <a:lumMod val="40000"/>
                    <a:lumOff val="60000"/>
                  </a:schemeClr>
                </a:solidFill>
                <a:latin typeface="Helvetica"/>
                <a:cs typeface="Mangal"/>
              </a:rPr>
              <a:t>k.Wanjiru</a:t>
            </a:r>
          </a:p>
          <a:p>
            <a:endParaRPr lang="hi-IN">
              <a:solidFill>
                <a:schemeClr val="accent1">
                  <a:lumMod val="40000"/>
                  <a:lumOff val="60000"/>
                </a:schemeClr>
              </a:solidFill>
              <a:cs typeface="Mangal"/>
            </a:endParaRPr>
          </a:p>
        </p:txBody>
      </p:sp>
      <p:pic>
        <p:nvPicPr>
          <p:cNvPr id="27" name="Picture 26" descr="A person wearing a suit with medals&#10;&#10;Description automatically generated">
            <a:extLst>
              <a:ext uri="{FF2B5EF4-FFF2-40B4-BE49-F238E27FC236}">
                <a16:creationId xmlns:a16="http://schemas.microsoft.com/office/drawing/2014/main" id="{9D29E60C-8AE8-2B3D-B1BF-96783B7FC817}"/>
              </a:ext>
            </a:extLst>
          </p:cNvPr>
          <p:cNvPicPr>
            <a:picLocks noChangeAspect="1"/>
          </p:cNvPicPr>
          <p:nvPr/>
        </p:nvPicPr>
        <p:blipFill>
          <a:blip r:embed="rId4"/>
          <a:stretch>
            <a:fillRect/>
          </a:stretch>
        </p:blipFill>
        <p:spPr>
          <a:xfrm>
            <a:off x="8397736" y="3202995"/>
            <a:ext cx="4498024" cy="1671209"/>
          </a:xfrm>
          <a:prstGeom prst="rect">
            <a:avLst/>
          </a:prstGeom>
        </p:spPr>
      </p:pic>
      <p:sp>
        <p:nvSpPr>
          <p:cNvPr id="8" name="AutoShape 2" descr="IMG_5782">
            <a:extLst>
              <a:ext uri="{FF2B5EF4-FFF2-40B4-BE49-F238E27FC236}">
                <a16:creationId xmlns:a16="http://schemas.microsoft.com/office/drawing/2014/main" id="{5A154E90-5CC9-FBB0-01BB-67B3A16C6F5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Placeholder 12" descr="Gormery (Kombo) Wanjiru">
            <a:extLst>
              <a:ext uri="{FF2B5EF4-FFF2-40B4-BE49-F238E27FC236}">
                <a16:creationId xmlns:a16="http://schemas.microsoft.com/office/drawing/2014/main" id="{4746579C-EAB6-B158-A216-2FB4824D0433}"/>
              </a:ext>
            </a:extLst>
          </p:cNvPr>
          <p:cNvPicPr>
            <a:picLocks noGrp="1" noChangeAspect="1"/>
          </p:cNvPicPr>
          <p:nvPr>
            <p:ph type="pic" sz="quarter" idx="11"/>
          </p:nvPr>
        </p:nvPicPr>
        <p:blipFill>
          <a:blip r:embed="rId5"/>
          <a:srcRect l="9969" r="9969"/>
          <a:stretch/>
        </p:blipFill>
        <p:spPr>
          <a:xfrm>
            <a:off x="825130" y="514866"/>
            <a:ext cx="2825370" cy="3615447"/>
          </a:xfrm>
        </p:spPr>
      </p:pic>
      <p:pic>
        <p:nvPicPr>
          <p:cNvPr id="4" name="Picture 3" descr="A person wearing a suit with medals&#10;&#10;Description automatically generated">
            <a:extLst>
              <a:ext uri="{FF2B5EF4-FFF2-40B4-BE49-F238E27FC236}">
                <a16:creationId xmlns:a16="http://schemas.microsoft.com/office/drawing/2014/main" id="{CB2CE3EE-1E1C-EDA9-80ED-41E22C3ED87D}"/>
              </a:ext>
            </a:extLst>
          </p:cNvPr>
          <p:cNvPicPr>
            <a:picLocks noChangeAspect="1"/>
          </p:cNvPicPr>
          <p:nvPr/>
        </p:nvPicPr>
        <p:blipFill>
          <a:blip r:embed="rId4"/>
          <a:stretch>
            <a:fillRect/>
          </a:stretch>
        </p:blipFill>
        <p:spPr>
          <a:xfrm>
            <a:off x="498029" y="2979310"/>
            <a:ext cx="3567839" cy="1547830"/>
          </a:xfrm>
          <a:prstGeom prst="rect">
            <a:avLst/>
          </a:prstGeom>
        </p:spPr>
      </p:pic>
      <p:pic>
        <p:nvPicPr>
          <p:cNvPr id="15" name="Picture 14" descr="A black mustache on a black background&#10;&#10;Description automatically generated">
            <a:extLst>
              <a:ext uri="{FF2B5EF4-FFF2-40B4-BE49-F238E27FC236}">
                <a16:creationId xmlns:a16="http://schemas.microsoft.com/office/drawing/2014/main" id="{5FC539B0-B97A-B356-79EE-B5FE0899CF5F}"/>
              </a:ext>
            </a:extLst>
          </p:cNvPr>
          <p:cNvPicPr>
            <a:picLocks noChangeAspect="1"/>
          </p:cNvPicPr>
          <p:nvPr/>
        </p:nvPicPr>
        <p:blipFill>
          <a:blip r:embed="rId6"/>
          <a:stretch>
            <a:fillRect/>
          </a:stretch>
        </p:blipFill>
        <p:spPr>
          <a:xfrm>
            <a:off x="1387928" y="2195325"/>
            <a:ext cx="1788039" cy="445618"/>
          </a:xfrm>
          <a:prstGeom prst="rect">
            <a:avLst/>
          </a:prstGeom>
        </p:spPr>
      </p:pic>
      <p:sp>
        <p:nvSpPr>
          <p:cNvPr id="11" name="AutoShape 4">
            <a:extLst>
              <a:ext uri="{FF2B5EF4-FFF2-40B4-BE49-F238E27FC236}">
                <a16:creationId xmlns:a16="http://schemas.microsoft.com/office/drawing/2014/main" id="{FC0AE404-8B64-3713-6604-209D0DCAED5E}"/>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6">
            <a:extLst>
              <a:ext uri="{FF2B5EF4-FFF2-40B4-BE49-F238E27FC236}">
                <a16:creationId xmlns:a16="http://schemas.microsoft.com/office/drawing/2014/main" id="{4300C4D5-78CA-2862-966A-A33F33C626E1}"/>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8">
            <a:extLst>
              <a:ext uri="{FF2B5EF4-FFF2-40B4-BE49-F238E27FC236}">
                <a16:creationId xmlns:a16="http://schemas.microsoft.com/office/drawing/2014/main" id="{96C503F2-5B73-E0AD-9967-2346D84AF158}"/>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8" name="Picture 27" descr="A black mustache on a black background&#10;&#10;Description automatically generated">
            <a:extLst>
              <a:ext uri="{FF2B5EF4-FFF2-40B4-BE49-F238E27FC236}">
                <a16:creationId xmlns:a16="http://schemas.microsoft.com/office/drawing/2014/main" id="{6CE220F5-0645-8014-29C4-2FD87373F996}"/>
              </a:ext>
            </a:extLst>
          </p:cNvPr>
          <p:cNvPicPr>
            <a:picLocks noChangeAspect="1"/>
          </p:cNvPicPr>
          <p:nvPr/>
        </p:nvPicPr>
        <p:blipFill>
          <a:blip r:embed="rId6"/>
          <a:stretch>
            <a:fillRect/>
          </a:stretch>
        </p:blipFill>
        <p:spPr>
          <a:xfrm>
            <a:off x="2517664" y="3938314"/>
            <a:ext cx="574991" cy="445618"/>
          </a:xfrm>
          <a:prstGeom prst="rect">
            <a:avLst/>
          </a:prstGeom>
        </p:spPr>
      </p:pic>
      <p:sp>
        <p:nvSpPr>
          <p:cNvPr id="6" name="Text Placeholder 16">
            <a:extLst>
              <a:ext uri="{FF2B5EF4-FFF2-40B4-BE49-F238E27FC236}">
                <a16:creationId xmlns:a16="http://schemas.microsoft.com/office/drawing/2014/main" id="{DB1834DE-3DE0-025E-9B5C-579765D4A5B4}"/>
              </a:ext>
            </a:extLst>
          </p:cNvPr>
          <p:cNvSpPr txBox="1">
            <a:spLocks/>
          </p:cNvSpPr>
          <p:nvPr/>
        </p:nvSpPr>
        <p:spPr>
          <a:xfrm>
            <a:off x="9061357" y="4944490"/>
            <a:ext cx="7668805" cy="455757"/>
          </a:xfrm>
          <a:prstGeom prst="rect">
            <a:avLst/>
          </a:prstGeom>
        </p:spPr>
        <p:txBody>
          <a:bodyPr vert="horz" lIns="9000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b="0" i="0" kern="1200" baseline="0">
                <a:solidFill>
                  <a:srgbClr val="141E28"/>
                </a:solidFill>
                <a:latin typeface="Helvetica" pitchFamily="2" charset="0"/>
                <a:ea typeface="+mn-ea"/>
                <a:cs typeface="+mn-cs"/>
              </a:defRPr>
            </a:lvl1pPr>
            <a:lvl2pPr marL="609585" indent="0" algn="l" defTabSz="914400" rtl="0" eaLnBrk="1" latinLnBrk="0" hangingPunct="1">
              <a:lnSpc>
                <a:spcPct val="90000"/>
              </a:lnSpc>
              <a:spcBef>
                <a:spcPts val="500"/>
              </a:spcBef>
              <a:buFont typeface="Arial" panose="020B0604020202020204" pitchFamily="34" charset="0"/>
              <a:buNone/>
              <a:defRPr sz="2667" kern="1200">
                <a:solidFill>
                  <a:schemeClr val="tx1"/>
                </a:solidFill>
                <a:latin typeface="Helvetica" pitchFamily="2" charset="0"/>
                <a:ea typeface="+mn-ea"/>
                <a:cs typeface="+mn-cs"/>
              </a:defRPr>
            </a:lvl2pPr>
            <a:lvl3pPr marL="1219170" indent="0" algn="l" defTabSz="914400" rtl="0" eaLnBrk="1" latinLnBrk="0" hangingPunct="1">
              <a:lnSpc>
                <a:spcPct val="90000"/>
              </a:lnSpc>
              <a:spcBef>
                <a:spcPts val="500"/>
              </a:spcBef>
              <a:buFont typeface="Arial" panose="020B0604020202020204" pitchFamily="34" charset="0"/>
              <a:buNone/>
              <a:defRPr sz="2667" kern="1200">
                <a:solidFill>
                  <a:schemeClr val="tx1"/>
                </a:solidFill>
                <a:latin typeface="+mn-lt"/>
                <a:ea typeface="+mn-ea"/>
                <a:cs typeface="+mn-cs"/>
              </a:defRPr>
            </a:lvl3pPr>
            <a:lvl4pPr marL="1828754" indent="0" algn="l" defTabSz="914400" rtl="0" eaLnBrk="1" latinLnBrk="0" hangingPunct="1">
              <a:lnSpc>
                <a:spcPct val="90000"/>
              </a:lnSpc>
              <a:spcBef>
                <a:spcPts val="500"/>
              </a:spcBef>
              <a:buFont typeface="Arial" panose="020B0604020202020204" pitchFamily="34" charset="0"/>
              <a:buNone/>
              <a:defRPr sz="2667" kern="1200">
                <a:solidFill>
                  <a:schemeClr val="tx1"/>
                </a:solidFill>
                <a:latin typeface="+mn-lt"/>
                <a:ea typeface="+mn-ea"/>
                <a:cs typeface="+mn-cs"/>
              </a:defRPr>
            </a:lvl4pPr>
            <a:lvl5pPr marL="2438339" indent="0" algn="l" defTabSz="914400" rtl="0" eaLnBrk="1" latinLnBrk="0" hangingPunct="1">
              <a:lnSpc>
                <a:spcPct val="90000"/>
              </a:lnSpc>
              <a:spcBef>
                <a:spcPts val="500"/>
              </a:spcBef>
              <a:buFont typeface="Arial" panose="020B0604020202020204" pitchFamily="34" charset="0"/>
              <a:buNone/>
              <a:defRPr sz="2667"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i-IN" sz="4000">
                <a:solidFill>
                  <a:schemeClr val="accent1">
                    <a:lumMod val="40000"/>
                    <a:lumOff val="60000"/>
                  </a:schemeClr>
                </a:solidFill>
                <a:latin typeface="Helvetica"/>
                <a:cs typeface="Mangal"/>
              </a:rPr>
              <a:t>Max Hø</a:t>
            </a:r>
            <a:r>
              <a:rPr lang="nb-NO" sz="4000">
                <a:solidFill>
                  <a:schemeClr val="accent1">
                    <a:lumMod val="40000"/>
                    <a:lumOff val="60000"/>
                  </a:schemeClr>
                </a:solidFill>
                <a:latin typeface="Helvetica"/>
                <a:cs typeface="Mangal"/>
              </a:rPr>
              <a:t>i</a:t>
            </a:r>
            <a:r>
              <a:rPr lang="hi-IN" sz="4000">
                <a:solidFill>
                  <a:schemeClr val="accent1">
                    <a:lumMod val="40000"/>
                    <a:lumOff val="60000"/>
                  </a:schemeClr>
                </a:solidFill>
                <a:latin typeface="Helvetica"/>
                <a:cs typeface="Mangal"/>
              </a:rPr>
              <a:t>g</a:t>
            </a:r>
            <a:r>
              <a:rPr lang="nb-NO" sz="4000">
                <a:solidFill>
                  <a:schemeClr val="accent1">
                    <a:lumMod val="40000"/>
                    <a:lumOff val="60000"/>
                  </a:schemeClr>
                </a:solidFill>
                <a:latin typeface="Helvetica"/>
                <a:cs typeface="Mangal"/>
              </a:rPr>
              <a:t>i</a:t>
            </a:r>
            <a:r>
              <a:rPr lang="hi-IN" sz="4000">
                <a:solidFill>
                  <a:schemeClr val="accent1">
                    <a:lumMod val="40000"/>
                    <a:lumOff val="60000"/>
                  </a:schemeClr>
                </a:solidFill>
                <a:latin typeface="Helvetica"/>
                <a:cs typeface="Mangal"/>
              </a:rPr>
              <a:t>lt</a:t>
            </a:r>
            <a:endParaRPr lang="en-US" sz="4000"/>
          </a:p>
        </p:txBody>
      </p:sp>
    </p:spTree>
    <p:extLst>
      <p:ext uri="{BB962C8B-B14F-4D97-AF65-F5344CB8AC3E}">
        <p14:creationId xmlns:p14="http://schemas.microsoft.com/office/powerpoint/2010/main" val="3121999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e 3">
            <a:extLst>
              <a:ext uri="{FF2B5EF4-FFF2-40B4-BE49-F238E27FC236}">
                <a16:creationId xmlns:a16="http://schemas.microsoft.com/office/drawing/2014/main" id="{AF9CB34D-BBFA-50E2-6E63-C0A016FD5095}"/>
              </a:ext>
            </a:extLst>
          </p:cNvPr>
          <p:cNvPicPr>
            <a:picLocks noChangeAspect="1"/>
          </p:cNvPicPr>
          <p:nvPr/>
        </p:nvPicPr>
        <p:blipFill>
          <a:blip r:embed="rId3"/>
          <a:stretch>
            <a:fillRect/>
          </a:stretch>
        </p:blipFill>
        <p:spPr>
          <a:xfrm>
            <a:off x="0" y="0"/>
            <a:ext cx="12192000" cy="6854613"/>
          </a:xfrm>
          <a:prstGeom prst="rect">
            <a:avLst/>
          </a:prstGeom>
        </p:spPr>
      </p:pic>
      <p:sp>
        <p:nvSpPr>
          <p:cNvPr id="3" name="TekstSylinder 2">
            <a:extLst>
              <a:ext uri="{FF2B5EF4-FFF2-40B4-BE49-F238E27FC236}">
                <a16:creationId xmlns:a16="http://schemas.microsoft.com/office/drawing/2014/main" id="{E712ACBA-D1CE-5839-DA26-C26747C8DFA1}"/>
              </a:ext>
            </a:extLst>
          </p:cNvPr>
          <p:cNvSpPr txBox="1"/>
          <p:nvPr/>
        </p:nvSpPr>
        <p:spPr>
          <a:xfrm>
            <a:off x="3168146" y="1183109"/>
            <a:ext cx="5966021" cy="4401205"/>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nb-NO" sz="4000">
                <a:solidFill>
                  <a:schemeClr val="bg1"/>
                </a:solidFill>
              </a:rPr>
              <a:t>Mumbai</a:t>
            </a:r>
          </a:p>
          <a:p>
            <a:pPr marL="285750" indent="-285750">
              <a:buFont typeface="Arial" panose="020B0604020202020204" pitchFamily="34" charset="0"/>
              <a:buChar char="•"/>
            </a:pPr>
            <a:endParaRPr lang="nb-NO" sz="4000">
              <a:solidFill>
                <a:schemeClr val="bg1"/>
              </a:solidFill>
            </a:endParaRPr>
          </a:p>
          <a:p>
            <a:pPr marL="285750" indent="-285750">
              <a:buFont typeface="Arial" panose="020B0604020202020204" pitchFamily="34" charset="0"/>
              <a:buChar char="•"/>
            </a:pPr>
            <a:r>
              <a:rPr lang="nb-NO" sz="4000">
                <a:solidFill>
                  <a:schemeClr val="bg1"/>
                </a:solidFill>
              </a:rPr>
              <a:t>PPT</a:t>
            </a:r>
          </a:p>
          <a:p>
            <a:pPr marL="285750" indent="-285750">
              <a:buFont typeface="Arial" panose="020B0604020202020204" pitchFamily="34" charset="0"/>
              <a:buChar char="•"/>
            </a:pPr>
            <a:endParaRPr lang="nb-NO" sz="4000">
              <a:solidFill>
                <a:schemeClr val="bg1"/>
              </a:solidFill>
            </a:endParaRPr>
          </a:p>
          <a:p>
            <a:pPr marL="285750" indent="-285750">
              <a:buFont typeface="Arial" panose="020B0604020202020204" pitchFamily="34" charset="0"/>
              <a:buChar char="•"/>
            </a:pPr>
            <a:r>
              <a:rPr lang="nb-NO" sz="4000">
                <a:solidFill>
                  <a:schemeClr val="bg1"/>
                </a:solidFill>
              </a:rPr>
              <a:t>Technical Problems</a:t>
            </a:r>
          </a:p>
          <a:p>
            <a:pPr marL="285750" indent="-285750">
              <a:buFont typeface="Arial" panose="020B0604020202020204" pitchFamily="34" charset="0"/>
              <a:buChar char="•"/>
            </a:pPr>
            <a:endParaRPr lang="nb-NO" sz="4000">
              <a:solidFill>
                <a:srgbClr val="C00000"/>
              </a:solidFill>
            </a:endParaRPr>
          </a:p>
          <a:p>
            <a:pPr marL="285750" indent="-285750">
              <a:buFont typeface="Arial" panose="020B0604020202020204" pitchFamily="34" charset="0"/>
              <a:buChar char="•"/>
            </a:pPr>
            <a:r>
              <a:rPr lang="nb-NO" sz="4000" err="1">
                <a:solidFill>
                  <a:srgbClr val="C00000"/>
                </a:solidFill>
              </a:rPr>
              <a:t>Many</a:t>
            </a:r>
            <a:r>
              <a:rPr lang="nb-NO" sz="4000">
                <a:solidFill>
                  <a:srgbClr val="C00000"/>
                </a:solidFill>
              </a:rPr>
              <a:t> </a:t>
            </a:r>
            <a:r>
              <a:rPr lang="nb-NO" sz="4000" err="1">
                <a:solidFill>
                  <a:srgbClr val="C00000"/>
                </a:solidFill>
              </a:rPr>
              <a:t>calls</a:t>
            </a:r>
            <a:r>
              <a:rPr lang="nb-NO" sz="4000">
                <a:solidFill>
                  <a:srgbClr val="C00000"/>
                </a:solidFill>
              </a:rPr>
              <a:t> - Hyderabad</a:t>
            </a:r>
          </a:p>
        </p:txBody>
      </p:sp>
      <p:sp>
        <p:nvSpPr>
          <p:cNvPr id="5" name="Title 4">
            <a:extLst>
              <a:ext uri="{FF2B5EF4-FFF2-40B4-BE49-F238E27FC236}">
                <a16:creationId xmlns:a16="http://schemas.microsoft.com/office/drawing/2014/main" id="{E498333B-50B7-256A-4C41-19903693FF7B}"/>
              </a:ext>
            </a:extLst>
          </p:cNvPr>
          <p:cNvSpPr>
            <a:spLocks noGrp="1"/>
          </p:cNvSpPr>
          <p:nvPr>
            <p:ph type="title"/>
          </p:nvPr>
        </p:nvSpPr>
        <p:spPr>
          <a:xfrm>
            <a:off x="2727033" y="196295"/>
            <a:ext cx="4933121" cy="1065472"/>
          </a:xfrm>
        </p:spPr>
        <p:txBody>
          <a:bodyPr anchor="b">
            <a:normAutofit/>
          </a:bodyPr>
          <a:lstStyle/>
          <a:p>
            <a:pPr algn="ctr"/>
            <a:r>
              <a:rPr lang="en-US" sz="4000" err="1">
                <a:effectLst>
                  <a:outerShdw blurRad="38100" dist="38100" dir="2700000" algn="tl">
                    <a:srgbClr val="000000">
                      <a:alpha val="43137"/>
                    </a:srgbClr>
                  </a:outerShdw>
                </a:effectLst>
              </a:rPr>
              <a:t>Analyse</a:t>
            </a:r>
            <a:r>
              <a:rPr lang="en-US" sz="4000">
                <a:effectLst>
                  <a:outerShdw blurRad="38100" dist="38100" dir="2700000" algn="tl">
                    <a:srgbClr val="000000">
                      <a:alpha val="43137"/>
                    </a:srgbClr>
                  </a:outerShdw>
                </a:effectLst>
              </a:rPr>
              <a:t> av data</a:t>
            </a:r>
          </a:p>
        </p:txBody>
      </p:sp>
    </p:spTree>
    <p:extLst>
      <p:ext uri="{BB962C8B-B14F-4D97-AF65-F5344CB8AC3E}">
        <p14:creationId xmlns:p14="http://schemas.microsoft.com/office/powerpoint/2010/main" val="1569316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tel 3">
            <a:extLst>
              <a:ext uri="{FF2B5EF4-FFF2-40B4-BE49-F238E27FC236}">
                <a16:creationId xmlns:a16="http://schemas.microsoft.com/office/drawing/2014/main" id="{053B8135-7028-5376-8CD9-90AAF50BA75E}"/>
              </a:ext>
            </a:extLst>
          </p:cNvPr>
          <p:cNvSpPr>
            <a:spLocks noGrp="1"/>
          </p:cNvSpPr>
          <p:nvPr>
            <p:ph type="title"/>
          </p:nvPr>
        </p:nvSpPr>
        <p:spPr/>
        <p:txBody>
          <a:bodyPr>
            <a:normAutofit fontScale="90000"/>
          </a:bodyPr>
          <a:lstStyle/>
          <a:p>
            <a:r>
              <a:rPr lang="nb-NO" sz="6600"/>
              <a:t>Resultater +</a:t>
            </a:r>
            <a:endParaRPr lang="en-GB" sz="6600"/>
          </a:p>
        </p:txBody>
      </p:sp>
      <p:pic>
        <p:nvPicPr>
          <p:cNvPr id="3" name="Picture 2" descr="A graph of different colored bars&#10;&#10;Description automatically generated">
            <a:extLst>
              <a:ext uri="{FF2B5EF4-FFF2-40B4-BE49-F238E27FC236}">
                <a16:creationId xmlns:a16="http://schemas.microsoft.com/office/drawing/2014/main" id="{6E40BE80-B515-A8E7-A2EB-01D9E7D58148}"/>
              </a:ext>
            </a:extLst>
          </p:cNvPr>
          <p:cNvPicPr>
            <a:picLocks noChangeAspect="1"/>
          </p:cNvPicPr>
          <p:nvPr/>
        </p:nvPicPr>
        <p:blipFill>
          <a:blip r:embed="rId3"/>
          <a:stretch>
            <a:fillRect/>
          </a:stretch>
        </p:blipFill>
        <p:spPr>
          <a:xfrm>
            <a:off x="2214803" y="2892749"/>
            <a:ext cx="9975272" cy="3962715"/>
          </a:xfrm>
          <a:prstGeom prst="rect">
            <a:avLst/>
          </a:prstGeom>
        </p:spPr>
      </p:pic>
      <p:pic>
        <p:nvPicPr>
          <p:cNvPr id="6" name="Picture 5" descr="A screenshot of a computer screen&#10;&#10;Description automatically generated">
            <a:extLst>
              <a:ext uri="{FF2B5EF4-FFF2-40B4-BE49-F238E27FC236}">
                <a16:creationId xmlns:a16="http://schemas.microsoft.com/office/drawing/2014/main" id="{DC8A7250-F516-6EE4-7F9D-30A4857A2951}"/>
              </a:ext>
            </a:extLst>
          </p:cNvPr>
          <p:cNvPicPr>
            <a:picLocks noChangeAspect="1"/>
          </p:cNvPicPr>
          <p:nvPr/>
        </p:nvPicPr>
        <p:blipFill>
          <a:blip r:embed="rId4"/>
          <a:stretch>
            <a:fillRect/>
          </a:stretch>
        </p:blipFill>
        <p:spPr>
          <a:xfrm>
            <a:off x="5202767" y="22439"/>
            <a:ext cx="6999514" cy="2869636"/>
          </a:xfrm>
          <a:prstGeom prst="rect">
            <a:avLst/>
          </a:prstGeom>
        </p:spPr>
      </p:pic>
    </p:spTree>
    <p:extLst>
      <p:ext uri="{BB962C8B-B14F-4D97-AF65-F5344CB8AC3E}">
        <p14:creationId xmlns:p14="http://schemas.microsoft.com/office/powerpoint/2010/main" val="1585484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E795F4C-1160-4F0F-C456-D0A4E90BB20E}"/>
              </a:ext>
            </a:extLst>
          </p:cNvPr>
          <p:cNvSpPr>
            <a:spLocks noGrp="1"/>
          </p:cNvSpPr>
          <p:nvPr>
            <p:ph type="title"/>
          </p:nvPr>
        </p:nvSpPr>
        <p:spPr/>
        <p:txBody>
          <a:bodyPr>
            <a:normAutofit fontScale="90000"/>
          </a:bodyPr>
          <a:lstStyle/>
          <a:p>
            <a:r>
              <a:rPr lang="en-US" sz="7200" err="1">
                <a:latin typeface="Helvetica"/>
                <a:cs typeface="Helvetica"/>
              </a:rPr>
              <a:t>Resultater</a:t>
            </a:r>
            <a:r>
              <a:rPr lang="en-US" sz="7200">
                <a:latin typeface="Helvetica"/>
                <a:cs typeface="Helvetica"/>
              </a:rPr>
              <a:t> -</a:t>
            </a:r>
            <a:endParaRPr lang="en-US" sz="7200">
              <a:cs typeface="Helvetica"/>
            </a:endParaRPr>
          </a:p>
        </p:txBody>
      </p:sp>
      <p:pic>
        <p:nvPicPr>
          <p:cNvPr id="3" name="Picture 2" descr="A graph of different colored bars&#10;&#10;Description automatically generated">
            <a:extLst>
              <a:ext uri="{FF2B5EF4-FFF2-40B4-BE49-F238E27FC236}">
                <a16:creationId xmlns:a16="http://schemas.microsoft.com/office/drawing/2014/main" id="{F938F0C9-6735-DD46-5247-4C2FA18A336E}"/>
              </a:ext>
            </a:extLst>
          </p:cNvPr>
          <p:cNvPicPr>
            <a:picLocks noChangeAspect="1"/>
          </p:cNvPicPr>
          <p:nvPr/>
        </p:nvPicPr>
        <p:blipFill>
          <a:blip r:embed="rId3"/>
          <a:stretch>
            <a:fillRect/>
          </a:stretch>
        </p:blipFill>
        <p:spPr>
          <a:xfrm>
            <a:off x="1624062" y="2665689"/>
            <a:ext cx="10567938" cy="4193624"/>
          </a:xfrm>
          <a:prstGeom prst="rect">
            <a:avLst/>
          </a:prstGeom>
        </p:spPr>
      </p:pic>
    </p:spTree>
    <p:extLst>
      <p:ext uri="{BB962C8B-B14F-4D97-AF65-F5344CB8AC3E}">
        <p14:creationId xmlns:p14="http://schemas.microsoft.com/office/powerpoint/2010/main" val="3511110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Bilde 13" descr="Et bilde som inneholder luftballong, innendørs, klær, tegnefilm&#10;&#10;Automatisk generert beskrivelse">
            <a:extLst>
              <a:ext uri="{FF2B5EF4-FFF2-40B4-BE49-F238E27FC236}">
                <a16:creationId xmlns:a16="http://schemas.microsoft.com/office/drawing/2014/main" id="{6EB2F2F6-FC68-276F-2B6B-776C2EE84E1A}"/>
              </a:ext>
            </a:extLst>
          </p:cNvPr>
          <p:cNvPicPr>
            <a:picLocks noChangeAspect="1"/>
          </p:cNvPicPr>
          <p:nvPr/>
        </p:nvPicPr>
        <p:blipFill>
          <a:blip r:embed="rId3"/>
          <a:stretch>
            <a:fillRect/>
          </a:stretch>
        </p:blipFill>
        <p:spPr>
          <a:xfrm>
            <a:off x="-57150" y="0"/>
            <a:ext cx="12249150" cy="6858000"/>
          </a:xfrm>
          <a:prstGeom prst="rect">
            <a:avLst/>
          </a:prstGeom>
        </p:spPr>
      </p:pic>
      <p:sp>
        <p:nvSpPr>
          <p:cNvPr id="6" name="Title 1">
            <a:extLst>
              <a:ext uri="{FF2B5EF4-FFF2-40B4-BE49-F238E27FC236}">
                <a16:creationId xmlns:a16="http://schemas.microsoft.com/office/drawing/2014/main" id="{CD115EB6-4702-C061-37DE-903C39D17C36}"/>
              </a:ext>
            </a:extLst>
          </p:cNvPr>
          <p:cNvSpPr>
            <a:spLocks noGrp="1"/>
          </p:cNvSpPr>
          <p:nvPr>
            <p:ph type="title"/>
          </p:nvPr>
        </p:nvSpPr>
        <p:spPr>
          <a:xfrm>
            <a:off x="470452" y="326168"/>
            <a:ext cx="10267122" cy="1325563"/>
          </a:xfrm>
        </p:spPr>
        <p:txBody>
          <a:bodyPr>
            <a:normAutofit/>
          </a:bodyPr>
          <a:lstStyle/>
          <a:p>
            <a:r>
              <a:rPr lang="en-US" sz="6600" err="1">
                <a:solidFill>
                  <a:srgbClr val="002060"/>
                </a:solidFill>
              </a:rPr>
              <a:t>Konklusjon</a:t>
            </a:r>
            <a:endParaRPr lang="en-US" sz="6600">
              <a:solidFill>
                <a:srgbClr val="002060"/>
              </a:solidFill>
            </a:endParaRPr>
          </a:p>
        </p:txBody>
      </p:sp>
      <p:sp>
        <p:nvSpPr>
          <p:cNvPr id="8" name="Content Placeholder 2">
            <a:extLst>
              <a:ext uri="{FF2B5EF4-FFF2-40B4-BE49-F238E27FC236}">
                <a16:creationId xmlns:a16="http://schemas.microsoft.com/office/drawing/2014/main" id="{903BEDF6-9C61-7821-48F7-EDE2FA9D1C20}"/>
              </a:ext>
            </a:extLst>
          </p:cNvPr>
          <p:cNvSpPr>
            <a:spLocks noGrp="1"/>
          </p:cNvSpPr>
          <p:nvPr>
            <p:ph sz="half" idx="1"/>
          </p:nvPr>
        </p:nvSpPr>
        <p:spPr>
          <a:xfrm>
            <a:off x="1086678" y="1825625"/>
            <a:ext cx="10983402" cy="4351338"/>
          </a:xfrm>
          <a:ln>
            <a:noFill/>
          </a:ln>
        </p:spPr>
        <p:txBody>
          <a:bodyPr vert="horz" lIns="90000" tIns="45720" rIns="91440" bIns="45720" rtlCol="0" anchor="t">
            <a:normAutofit/>
          </a:bodyPr>
          <a:lstStyle/>
          <a:p>
            <a:r>
              <a:rPr lang="en-US" b="1" err="1">
                <a:solidFill>
                  <a:schemeClr val="bg1"/>
                </a:solidFill>
                <a:highlight>
                  <a:srgbClr val="E6E3DD"/>
                </a:highlight>
                <a:cs typeface="Helvetica"/>
              </a:rPr>
              <a:t>Reduser</a:t>
            </a:r>
            <a:r>
              <a:rPr lang="en-US" b="1">
                <a:solidFill>
                  <a:schemeClr val="bg1"/>
                </a:solidFill>
                <a:highlight>
                  <a:srgbClr val="E6E3DD"/>
                </a:highlight>
                <a:cs typeface="Helvetica"/>
              </a:rPr>
              <a:t> </a:t>
            </a:r>
            <a:r>
              <a:rPr lang="en-US" b="1" err="1">
                <a:solidFill>
                  <a:schemeClr val="bg1"/>
                </a:solidFill>
                <a:highlight>
                  <a:srgbClr val="E6E3DD"/>
                </a:highlight>
                <a:cs typeface="Helvetica"/>
              </a:rPr>
              <a:t>kostnader</a:t>
            </a:r>
            <a:endParaRPr lang="en-US" b="1">
              <a:solidFill>
                <a:schemeClr val="bg1"/>
              </a:solidFill>
              <a:highlight>
                <a:srgbClr val="E6E3DD"/>
              </a:highlight>
              <a:cs typeface="Helvetica"/>
            </a:endParaRPr>
          </a:p>
          <a:p>
            <a:endParaRPr lang="en-US" b="1">
              <a:solidFill>
                <a:schemeClr val="bg1"/>
              </a:solidFill>
              <a:highlight>
                <a:srgbClr val="E6E3DD"/>
              </a:highlight>
              <a:cs typeface="Helvetica"/>
            </a:endParaRPr>
          </a:p>
          <a:p>
            <a:r>
              <a:rPr lang="en-US" b="1">
                <a:solidFill>
                  <a:schemeClr val="bg1"/>
                </a:solidFill>
                <a:highlight>
                  <a:srgbClr val="E6E3DD"/>
                </a:highlight>
                <a:cs typeface="Helvetica"/>
              </a:rPr>
              <a:t>Verdi per call|</a:t>
            </a:r>
          </a:p>
          <a:p>
            <a:endParaRPr lang="en-US" b="1">
              <a:solidFill>
                <a:schemeClr val="bg1"/>
              </a:solidFill>
              <a:highlight>
                <a:srgbClr val="E6E3DD"/>
              </a:highlight>
              <a:cs typeface="Helvetica"/>
            </a:endParaRPr>
          </a:p>
          <a:p>
            <a:r>
              <a:rPr lang="en-US" b="1" err="1">
                <a:solidFill>
                  <a:schemeClr val="bg1"/>
                </a:solidFill>
                <a:highlight>
                  <a:srgbClr val="E6E3DD"/>
                </a:highlight>
                <a:cs typeface="Helvetica"/>
              </a:rPr>
              <a:t>Arbeidsglede</a:t>
            </a:r>
            <a:r>
              <a:rPr lang="en-US" b="1">
                <a:solidFill>
                  <a:schemeClr val="bg1"/>
                </a:solidFill>
                <a:highlight>
                  <a:srgbClr val="E6E3DD"/>
                </a:highlight>
                <a:cs typeface="Helvetica"/>
              </a:rPr>
              <a:t> </a:t>
            </a:r>
          </a:p>
          <a:p>
            <a:endParaRPr lang="en-US" b="1">
              <a:solidFill>
                <a:schemeClr val="bg1"/>
              </a:solidFill>
              <a:highlight>
                <a:srgbClr val="E6E3DD"/>
              </a:highlight>
              <a:cs typeface="Helvetica"/>
            </a:endParaRPr>
          </a:p>
          <a:p>
            <a:r>
              <a:rPr lang="en-US" b="1">
                <a:solidFill>
                  <a:schemeClr val="bg1"/>
                </a:solidFill>
                <a:highlight>
                  <a:srgbClr val="E6E3DD"/>
                </a:highlight>
                <a:cs typeface="Helvetica"/>
              </a:rPr>
              <a:t>Mer </a:t>
            </a:r>
            <a:r>
              <a:rPr lang="en-US" b="1" err="1">
                <a:solidFill>
                  <a:schemeClr val="bg1"/>
                </a:solidFill>
                <a:highlight>
                  <a:srgbClr val="E6E3DD"/>
                </a:highlight>
                <a:cs typeface="Helvetica"/>
              </a:rPr>
              <a:t>på</a:t>
            </a:r>
            <a:r>
              <a:rPr lang="en-US" b="1">
                <a:solidFill>
                  <a:schemeClr val="bg1"/>
                </a:solidFill>
                <a:highlight>
                  <a:srgbClr val="E6E3DD"/>
                </a:highlight>
                <a:cs typeface="Helvetica"/>
              </a:rPr>
              <a:t> lager</a:t>
            </a:r>
          </a:p>
          <a:p>
            <a:endParaRPr lang="en-US" b="1">
              <a:solidFill>
                <a:schemeClr val="bg1"/>
              </a:solidFill>
              <a:highlight>
                <a:srgbClr val="E6E3DD"/>
              </a:highlight>
              <a:cs typeface="Helvetica"/>
            </a:endParaRPr>
          </a:p>
          <a:p>
            <a:r>
              <a:rPr lang="en-US" b="1" err="1">
                <a:solidFill>
                  <a:schemeClr val="bg1"/>
                </a:solidFill>
                <a:highlight>
                  <a:srgbClr val="E6E3DD"/>
                </a:highlight>
                <a:cs typeface="Helvetica"/>
              </a:rPr>
              <a:t>Læringskurve</a:t>
            </a:r>
            <a:endParaRPr lang="en-US" b="1">
              <a:solidFill>
                <a:schemeClr val="bg1"/>
              </a:solidFill>
              <a:highlight>
                <a:srgbClr val="E6E3DD"/>
              </a:highlight>
              <a:cs typeface="Helvetica"/>
            </a:endParaRPr>
          </a:p>
          <a:p>
            <a:endParaRPr lang="en-US" b="1">
              <a:solidFill>
                <a:schemeClr val="bg1"/>
              </a:solidFill>
              <a:highlight>
                <a:srgbClr val="E6E3DD"/>
              </a:highlight>
              <a:cs typeface="Helvetica"/>
            </a:endParaRPr>
          </a:p>
          <a:p>
            <a:endParaRPr lang="en-US" b="1">
              <a:solidFill>
                <a:schemeClr val="bg1"/>
              </a:solidFill>
              <a:highlight>
                <a:srgbClr val="E6E3DD"/>
              </a:highlight>
              <a:cs typeface="Helvetica"/>
            </a:endParaRPr>
          </a:p>
        </p:txBody>
      </p:sp>
      <p:sp>
        <p:nvSpPr>
          <p:cNvPr id="2" name="AutoShape 2" descr="A vibrant, lively image of a call center office labeled 'BollyRing Solutions'. The entire team is cheerful and celebrating with smiling faces, surrounded by lots of cash and feeling accomplished. The office is modern and well-lit with desks, computers, and motivational posters on the walls. The employees are diverse and happy, holding stacks of cash or cheering together, showing excitement and team spirit. Balloons and confetti add to the festive atmosphere, giving a sense of a successful and joyful workplace celebration.">
            <a:extLst>
              <a:ext uri="{FF2B5EF4-FFF2-40B4-BE49-F238E27FC236}">
                <a16:creationId xmlns:a16="http://schemas.microsoft.com/office/drawing/2014/main" id="{AD0F74F8-B0B3-9EFF-F3BE-FEEC691E465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43703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Sylinder 1">
            <a:extLst>
              <a:ext uri="{FF2B5EF4-FFF2-40B4-BE49-F238E27FC236}">
                <a16:creationId xmlns:a16="http://schemas.microsoft.com/office/drawing/2014/main" id="{A9B216FD-B390-1585-AFF8-BB69459FB567}"/>
              </a:ext>
            </a:extLst>
          </p:cNvPr>
          <p:cNvSpPr txBox="1"/>
          <p:nvPr/>
        </p:nvSpPr>
        <p:spPr>
          <a:xfrm>
            <a:off x="1452880" y="-182880"/>
            <a:ext cx="11064240" cy="2800767"/>
          </a:xfrm>
          <a:prstGeom prst="rect">
            <a:avLst/>
          </a:prstGeom>
          <a:noFill/>
        </p:spPr>
        <p:txBody>
          <a:bodyPr wrap="square" rtlCol="0">
            <a:spAutoFit/>
          </a:bodyPr>
          <a:lstStyle/>
          <a:p>
            <a:r>
              <a:rPr lang="nb-NO" sz="8800" err="1">
                <a:solidFill>
                  <a:schemeClr val="accent1"/>
                </a:solidFill>
              </a:rPr>
              <a:t>Clocking</a:t>
            </a:r>
            <a:r>
              <a:rPr lang="nb-NO" sz="8800">
                <a:solidFill>
                  <a:schemeClr val="accent1"/>
                </a:solidFill>
              </a:rPr>
              <a:t> in </a:t>
            </a:r>
            <a:r>
              <a:rPr lang="nb-NO" sz="8800" err="1">
                <a:solidFill>
                  <a:schemeClr val="accent1"/>
                </a:solidFill>
              </a:rPr>
              <a:t>today</a:t>
            </a:r>
            <a:r>
              <a:rPr lang="nb-NO" sz="8800">
                <a:solidFill>
                  <a:schemeClr val="accent1"/>
                </a:solidFill>
              </a:rPr>
              <a:t>, to </a:t>
            </a:r>
            <a:r>
              <a:rPr lang="nb-NO" sz="8800" err="1">
                <a:solidFill>
                  <a:schemeClr val="accent1"/>
                </a:solidFill>
              </a:rPr>
              <a:t>unlock</a:t>
            </a:r>
            <a:r>
              <a:rPr lang="nb-NO" sz="8800">
                <a:solidFill>
                  <a:schemeClr val="accent1"/>
                </a:solidFill>
              </a:rPr>
              <a:t> </a:t>
            </a:r>
            <a:r>
              <a:rPr lang="nb-NO" sz="8800" err="1">
                <a:solidFill>
                  <a:schemeClr val="accent1"/>
                </a:solidFill>
              </a:rPr>
              <a:t>tomorrow</a:t>
            </a:r>
            <a:r>
              <a:rPr lang="nb-NO" sz="8800">
                <a:solidFill>
                  <a:schemeClr val="accent1"/>
                </a:solidFill>
              </a:rPr>
              <a:t>!</a:t>
            </a:r>
            <a:endParaRPr lang="en-GB" sz="8800">
              <a:solidFill>
                <a:schemeClr val="accent1"/>
              </a:solidFill>
            </a:endParaRPr>
          </a:p>
        </p:txBody>
      </p:sp>
    </p:spTree>
    <p:extLst>
      <p:ext uri="{BB962C8B-B14F-4D97-AF65-F5344CB8AC3E}">
        <p14:creationId xmlns:p14="http://schemas.microsoft.com/office/powerpoint/2010/main" val="2025545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Bilde 2">
            <a:extLst>
              <a:ext uri="{FF2B5EF4-FFF2-40B4-BE49-F238E27FC236}">
                <a16:creationId xmlns:a16="http://schemas.microsoft.com/office/drawing/2014/main" id="{F452CBA4-2BB9-D6DF-F3DA-9F2E43F16ADD}"/>
              </a:ext>
            </a:extLst>
          </p:cNvPr>
          <p:cNvPicPr>
            <a:picLocks noChangeAspect="1"/>
          </p:cNvPicPr>
          <p:nvPr/>
        </p:nvPicPr>
        <p:blipFill>
          <a:blip r:embed="rId3"/>
          <a:stretch>
            <a:fillRect/>
          </a:stretch>
        </p:blipFill>
        <p:spPr>
          <a:xfrm>
            <a:off x="4924708" y="1301135"/>
            <a:ext cx="2210651" cy="3935360"/>
          </a:xfrm>
          <a:prstGeom prst="rect">
            <a:avLst/>
          </a:prstGeom>
        </p:spPr>
      </p:pic>
    </p:spTree>
    <p:extLst>
      <p:ext uri="{BB962C8B-B14F-4D97-AF65-F5344CB8AC3E}">
        <p14:creationId xmlns:p14="http://schemas.microsoft.com/office/powerpoint/2010/main" val="1919743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a:extLst>
              <a:ext uri="{FF2B5EF4-FFF2-40B4-BE49-F238E27FC236}">
                <a16:creationId xmlns:a16="http://schemas.microsoft.com/office/drawing/2014/main" id="{427ED55D-8E39-E342-2FAF-82C78A3173D3}"/>
              </a:ext>
            </a:extLst>
          </p:cNvPr>
          <p:cNvSpPr>
            <a:spLocks noGrp="1"/>
          </p:cNvSpPr>
          <p:nvPr>
            <p:ph sz="half" idx="1"/>
          </p:nvPr>
        </p:nvSpPr>
        <p:spPr>
          <a:xfrm>
            <a:off x="721056" y="1883228"/>
            <a:ext cx="11076692" cy="3970601"/>
          </a:xfrm>
        </p:spPr>
        <p:txBody>
          <a:bodyPr vert="horz" lIns="90000" tIns="45720" rIns="91440" bIns="45720" rtlCol="0" anchor="t">
            <a:normAutofit/>
          </a:bodyPr>
          <a:lstStyle/>
          <a:p>
            <a:endParaRPr lang="nb-NO" sz="6000">
              <a:latin typeface="Helvetica"/>
              <a:cs typeface="Helvetica"/>
            </a:endParaRPr>
          </a:p>
          <a:p>
            <a:r>
              <a:rPr lang="nb-NO" sz="6000">
                <a:latin typeface="Helvetica"/>
                <a:cs typeface="Helvetica"/>
              </a:rPr>
              <a:t>IDE</a:t>
            </a:r>
          </a:p>
          <a:p>
            <a:endParaRPr lang="nb-NO" sz="6000">
              <a:latin typeface="Helvetica"/>
              <a:cs typeface="Helvetica"/>
            </a:endParaRPr>
          </a:p>
          <a:p>
            <a:endParaRPr lang="en-GB" sz="6000">
              <a:latin typeface="Helvetica"/>
              <a:cs typeface="Helvetica"/>
            </a:endParaRPr>
          </a:p>
        </p:txBody>
      </p:sp>
      <p:sp>
        <p:nvSpPr>
          <p:cNvPr id="3" name="Plassholder for tekst 2">
            <a:extLst>
              <a:ext uri="{FF2B5EF4-FFF2-40B4-BE49-F238E27FC236}">
                <a16:creationId xmlns:a16="http://schemas.microsoft.com/office/drawing/2014/main" id="{0F150791-1FF5-AC05-8AA8-C4B7695B5345}"/>
              </a:ext>
            </a:extLst>
          </p:cNvPr>
          <p:cNvSpPr>
            <a:spLocks noGrp="1"/>
          </p:cNvSpPr>
          <p:nvPr>
            <p:ph type="body" sz="quarter" idx="13"/>
          </p:nvPr>
        </p:nvSpPr>
        <p:spPr/>
        <p:txBody>
          <a:bodyPr/>
          <a:lstStyle/>
          <a:p>
            <a:endParaRPr lang="en-GB"/>
          </a:p>
        </p:txBody>
      </p:sp>
      <p:sp>
        <p:nvSpPr>
          <p:cNvPr id="4" name="Tittel 3">
            <a:extLst>
              <a:ext uri="{FF2B5EF4-FFF2-40B4-BE49-F238E27FC236}">
                <a16:creationId xmlns:a16="http://schemas.microsoft.com/office/drawing/2014/main" id="{3A4B5C1B-0B4A-10DA-BB85-0CA47C215747}"/>
              </a:ext>
            </a:extLst>
          </p:cNvPr>
          <p:cNvSpPr>
            <a:spLocks noGrp="1"/>
          </p:cNvSpPr>
          <p:nvPr>
            <p:ph type="title"/>
          </p:nvPr>
        </p:nvSpPr>
        <p:spPr>
          <a:xfrm>
            <a:off x="721056" y="122237"/>
            <a:ext cx="11470944" cy="1650807"/>
          </a:xfrm>
        </p:spPr>
        <p:txBody>
          <a:bodyPr>
            <a:normAutofit/>
          </a:bodyPr>
          <a:lstStyle/>
          <a:p>
            <a:r>
              <a:rPr lang="nb-NO" sz="9600"/>
              <a:t>AI </a:t>
            </a:r>
            <a:r>
              <a:rPr lang="nb-NO" sz="9600" err="1"/>
              <a:t>implementation</a:t>
            </a:r>
            <a:endParaRPr lang="en-GB" sz="9600"/>
          </a:p>
        </p:txBody>
      </p:sp>
    </p:spTree>
    <p:extLst>
      <p:ext uri="{BB962C8B-B14F-4D97-AF65-F5344CB8AC3E}">
        <p14:creationId xmlns:p14="http://schemas.microsoft.com/office/powerpoint/2010/main" val="1809890041"/>
      </p:ext>
    </p:extLst>
  </p:cSld>
  <p:clrMapOvr>
    <a:masterClrMapping/>
  </p:clrMapOvr>
</p:sld>
</file>

<file path=ppt/theme/theme1.xml><?xml version="1.0" encoding="utf-8"?>
<a:theme xmlns:a="http://schemas.openxmlformats.org/drawingml/2006/main" name="UiA - Lys">
  <a:themeElements>
    <a:clrScheme name="Custom 1">
      <a:dk1>
        <a:sysClr val="windowText" lastClr="000000"/>
      </a:dk1>
      <a:lt1>
        <a:sysClr val="window" lastClr="FFFFFF"/>
      </a:lt1>
      <a:dk2>
        <a:srgbClr val="373545"/>
      </a:dk2>
      <a:lt2>
        <a:srgbClr val="CEDBE6"/>
      </a:lt2>
      <a:accent1>
        <a:srgbClr val="FF6600"/>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sjonsmal_aase_kompetanse" id="{EE1CA585-96C9-6549-AD62-C1F98B70B7F0}" vid="{B4C9B46E-BCA9-8E4A-BF35-1DCCB59BA24C}"/>
    </a:ext>
  </a:extLst>
</a:theme>
</file>

<file path=ppt/theme/theme2.xml><?xml version="1.0" encoding="utf-8"?>
<a:theme xmlns:a="http://schemas.openxmlformats.org/drawingml/2006/main" name="1_UiA - Lys">
  <a:themeElements>
    <a:clrScheme name="Custom 1">
      <a:dk1>
        <a:sysClr val="windowText" lastClr="000000"/>
      </a:dk1>
      <a:lt1>
        <a:sysClr val="window" lastClr="FFFFFF"/>
      </a:lt1>
      <a:dk2>
        <a:srgbClr val="373545"/>
      </a:dk2>
      <a:lt2>
        <a:srgbClr val="CEDBE6"/>
      </a:lt2>
      <a:accent1>
        <a:srgbClr val="FF6600"/>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sjonsmal_aase_kompetanse" id="{EE1CA585-96C9-6549-AD62-C1F98B70B7F0}" vid="{B4C9B46E-BCA9-8E4A-BF35-1DCCB59BA24C}"/>
    </a:ext>
  </a:extLst>
</a:theme>
</file>

<file path=ppt/theme/theme3.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658cf7c1-9ea3-400d-bc7b-e2d12829d59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6C7A3E6634C534D85423CA8B9AD96A4" ma:contentTypeVersion="15" ma:contentTypeDescription="Create a new document." ma:contentTypeScope="" ma:versionID="4ad08407e2f442c4616fdb7833c79d57">
  <xsd:schema xmlns:xsd="http://www.w3.org/2001/XMLSchema" xmlns:xs="http://www.w3.org/2001/XMLSchema" xmlns:p="http://schemas.microsoft.com/office/2006/metadata/properties" xmlns:ns3="658cf7c1-9ea3-400d-bc7b-e2d12829d593" xmlns:ns4="9186f454-494f-4cd5-8efc-bda13f739cab" targetNamespace="http://schemas.microsoft.com/office/2006/metadata/properties" ma:root="true" ma:fieldsID="8919ae63595f577d25418461cb657e85" ns3:_="" ns4:_="">
    <xsd:import namespace="658cf7c1-9ea3-400d-bc7b-e2d12829d593"/>
    <xsd:import namespace="9186f454-494f-4cd5-8efc-bda13f739ca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element ref="ns4:SharedWithUsers" minOccurs="0"/>
                <xsd:element ref="ns4:SharedWithDetails" minOccurs="0"/>
                <xsd:element ref="ns4:SharingHintHash"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System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8cf7c1-9ea3-400d-bc7b-e2d12829d5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186f454-494f-4cd5-8efc-bda13f739ca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BA4FC2E-F06B-4007-B867-8920CF1E6748}">
  <ds:schemaRefs>
    <ds:schemaRef ds:uri="658cf7c1-9ea3-400d-bc7b-e2d12829d593"/>
    <ds:schemaRef ds:uri="9186f454-494f-4cd5-8efc-bda13f739ca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20B8EFD-F8D9-45BA-B2FE-DE2492F600D0}">
  <ds:schemaRefs>
    <ds:schemaRef ds:uri="http://schemas.microsoft.com/sharepoint/v3/contenttype/forms"/>
  </ds:schemaRefs>
</ds:datastoreItem>
</file>

<file path=customXml/itemProps3.xml><?xml version="1.0" encoding="utf-8"?>
<ds:datastoreItem xmlns:ds="http://schemas.openxmlformats.org/officeDocument/2006/customXml" ds:itemID="{38571EFC-DA5C-4F26-A9F2-4DB59D2DB946}">
  <ds:schemaRefs>
    <ds:schemaRef ds:uri="658cf7c1-9ea3-400d-bc7b-e2d12829d593"/>
    <ds:schemaRef ds:uri="9186f454-494f-4cd5-8efc-bda13f739ca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height_o_meter (1)</Template>
  <Application>Microsoft Office PowerPoint</Application>
  <PresentationFormat>Widescreen</PresentationFormat>
  <Slides>11</Slides>
  <Notes>11</Notes>
  <HiddenSlides>0</HiddenSlides>
  <ScaleCrop>false</ScaleCrop>
  <HeadingPairs>
    <vt:vector size="4" baseType="variant">
      <vt:variant>
        <vt:lpstr>Theme</vt:lpstr>
      </vt:variant>
      <vt:variant>
        <vt:i4>2</vt:i4>
      </vt:variant>
      <vt:variant>
        <vt:lpstr>Slide Titles</vt:lpstr>
      </vt:variant>
      <vt:variant>
        <vt:i4>11</vt:i4>
      </vt:variant>
    </vt:vector>
  </HeadingPairs>
  <TitlesOfParts>
    <vt:vector size="13" baseType="lpstr">
      <vt:lpstr>UiA - Lys</vt:lpstr>
      <vt:lpstr>1_UiA - Lys</vt:lpstr>
      <vt:lpstr>Bollyring Solution  Call Schedule Resultater</vt:lpstr>
      <vt:lpstr>TEAM “Vi er ikke helt I mål enda”</vt:lpstr>
      <vt:lpstr>Analyse av data</vt:lpstr>
      <vt:lpstr>Resultater +</vt:lpstr>
      <vt:lpstr>Resultater -</vt:lpstr>
      <vt:lpstr>Konklusjon</vt:lpstr>
      <vt:lpstr>PowerPoint Presentation</vt:lpstr>
      <vt:lpstr>PowerPoint Presentation</vt:lpstr>
      <vt:lpstr>AI implementation</vt:lpstr>
      <vt:lpstr>IMPLEMENTASJON</vt:lpstr>
      <vt:lpstr>KONKLUSJON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Tobias Brambo</dc:creator>
  <cp:revision>3</cp:revision>
  <dcterms:created xsi:type="dcterms:W3CDTF">2024-10-24T10:31:07Z</dcterms:created>
  <dcterms:modified xsi:type="dcterms:W3CDTF">2024-11-15T11:33:21Z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0x010100D6C7A3E6634C534D85423CA8B9AD96A4</vt:lpwstr>
  </property>
  <property fmtid="{D5CDD505-2E9C-101B-9397-08002B2CF9AE}" pid="3" name="MSIP_Label_92684840-629b-41cd-9b8c-5e9eea511f17_Enabled">
    <vt:lpwstr>True</vt:lpwstr>
  </property>
  <property fmtid="{D5CDD505-2E9C-101B-9397-08002B2CF9AE}" pid="4" name="MSIP_Label_92684840-629b-41cd-9b8c-5e9eea511f17_SiteId">
    <vt:lpwstr>8482881e-3699-4b3f-b135-cf4800bc1efb</vt:lpwstr>
  </property>
  <property fmtid="{D5CDD505-2E9C-101B-9397-08002B2CF9AE}" pid="5" name="MSIP_Label_92684840-629b-41cd-9b8c-5e9eea511f17_Owner">
    <vt:lpwstr>oyvindas@uia.no</vt:lpwstr>
  </property>
  <property fmtid="{D5CDD505-2E9C-101B-9397-08002B2CF9AE}" pid="6" name="MSIP_Label_92684840-629b-41cd-9b8c-5e9eea511f17_SetDate">
    <vt:lpwstr>2019-09-09T12:45:22.9491882Z</vt:lpwstr>
  </property>
  <property fmtid="{D5CDD505-2E9C-101B-9397-08002B2CF9AE}" pid="7" name="MSIP_Label_92684840-629b-41cd-9b8c-5e9eea511f17_Name">
    <vt:lpwstr>Internal</vt:lpwstr>
  </property>
  <property fmtid="{D5CDD505-2E9C-101B-9397-08002B2CF9AE}" pid="8" name="MSIP_Label_92684840-629b-41cd-9b8c-5e9eea511f17_Application">
    <vt:lpwstr>Microsoft Azure Information Protection</vt:lpwstr>
  </property>
  <property fmtid="{D5CDD505-2E9C-101B-9397-08002B2CF9AE}" pid="9" name="MSIP_Label_92684840-629b-41cd-9b8c-5e9eea511f17_ActionId">
    <vt:lpwstr>2987c021-299d-45f1-aee2-fa6a413dc4e2</vt:lpwstr>
  </property>
  <property fmtid="{D5CDD505-2E9C-101B-9397-08002B2CF9AE}" pid="10" name="MSIP_Label_92684840-629b-41cd-9b8c-5e9eea511f17_Extended_MSFT_Method">
    <vt:lpwstr>Automatic</vt:lpwstr>
  </property>
  <property fmtid="{D5CDD505-2E9C-101B-9397-08002B2CF9AE}" pid="11" name="MSIP_Label_b4114459-e220-4ae9-b339-4ebe6008cdd4_Enabled">
    <vt:lpwstr>True</vt:lpwstr>
  </property>
  <property fmtid="{D5CDD505-2E9C-101B-9397-08002B2CF9AE}" pid="12" name="MSIP_Label_b4114459-e220-4ae9-b339-4ebe6008cdd4_SiteId">
    <vt:lpwstr>8482881e-3699-4b3f-b135-cf4800bc1efb</vt:lpwstr>
  </property>
  <property fmtid="{D5CDD505-2E9C-101B-9397-08002B2CF9AE}" pid="13" name="MSIP_Label_b4114459-e220-4ae9-b339-4ebe6008cdd4_Owner">
    <vt:lpwstr>oyvindas@uia.no</vt:lpwstr>
  </property>
  <property fmtid="{D5CDD505-2E9C-101B-9397-08002B2CF9AE}" pid="14" name="MSIP_Label_b4114459-e220-4ae9-b339-4ebe6008cdd4_SetDate">
    <vt:lpwstr>2019-09-09T12:45:22.9491882Z</vt:lpwstr>
  </property>
  <property fmtid="{D5CDD505-2E9C-101B-9397-08002B2CF9AE}" pid="15" name="MSIP_Label_b4114459-e220-4ae9-b339-4ebe6008cdd4_Name">
    <vt:lpwstr>Normal</vt:lpwstr>
  </property>
  <property fmtid="{D5CDD505-2E9C-101B-9397-08002B2CF9AE}" pid="16" name="MSIP_Label_b4114459-e220-4ae9-b339-4ebe6008cdd4_Application">
    <vt:lpwstr>Microsoft Azure Information Protection</vt:lpwstr>
  </property>
  <property fmtid="{D5CDD505-2E9C-101B-9397-08002B2CF9AE}" pid="17" name="MSIP_Label_b4114459-e220-4ae9-b339-4ebe6008cdd4_ActionId">
    <vt:lpwstr>2987c021-299d-45f1-aee2-fa6a413dc4e2</vt:lpwstr>
  </property>
  <property fmtid="{D5CDD505-2E9C-101B-9397-08002B2CF9AE}" pid="18" name="MSIP_Label_b4114459-e220-4ae9-b339-4ebe6008cdd4_Parent">
    <vt:lpwstr>92684840-629b-41cd-9b8c-5e9eea511f17</vt:lpwstr>
  </property>
  <property fmtid="{D5CDD505-2E9C-101B-9397-08002B2CF9AE}" pid="19" name="MSIP_Label_b4114459-e220-4ae9-b339-4ebe6008cdd4_Extended_MSFT_Method">
    <vt:lpwstr>Automatic</vt:lpwstr>
  </property>
  <property fmtid="{D5CDD505-2E9C-101B-9397-08002B2CF9AE}" pid="20" name="Sensitivity">
    <vt:lpwstr>Internal Normal</vt:lpwstr>
  </property>
</Properties>
</file>